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Freeform 7"/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7309-A6CB-49FF-BBEB-A67BD53380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50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7341-C340-4EFF-AC3F-5F580481D05F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9053-DF97-418F-B9F9-AE2206C7E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5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7FA4-0895-4345-8DCD-5A0254E509FC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7C24-A3E5-455C-983D-7405AA453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91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0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7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1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7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44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3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F48C-35BD-4704-B6B2-7166D15C6FB3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DE16-43A6-4592-93DA-8496937548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71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1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8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0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ight Triangle 6"/>
          <p:cNvSpPr/>
          <p:nvPr userDrawn="1"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48A7-258C-4F4D-A916-3F566581F9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2CBF-2D37-46AB-B600-5E7FECE512B1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4553-C7A4-46DB-941E-1D52E7444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5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ECD9-3B63-4270-AD01-8964EFE0963F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7AE6-CCA2-4C96-826F-9B8442401E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67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935A-D93B-412F-8202-BDB9317905E3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05E5-B3B6-47A1-A12C-3162D1951C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20" y="5455619"/>
            <a:ext cx="229636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20" y="6055551"/>
            <a:ext cx="229636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3F01-AC3D-4E6C-9B29-0FD8C824AB9F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6F82E-7825-4863-BFB2-5770A8F8D2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547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ight Triangle 17"/>
          <p:cNvSpPr/>
          <p:nvPr userDrawn="1"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E92AD6-4548-4D36-92B5-5FD5FBB4B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Freeform 5"/>
          <p:cNvSpPr/>
          <p:nvPr userDrawn="1"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022A-0461-4E7A-996D-D5964BC911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7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233" y="5051426"/>
            <a:ext cx="476673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2117" y="5051426"/>
            <a:ext cx="12194117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4" y="1100138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818" y="5870576"/>
            <a:ext cx="2901949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9DEE3A0-99A6-4031-9EB5-C7545B415621}" type="datetimeFigureOut">
              <a:rPr lang="en-GB"/>
              <a:pPr>
                <a:defRPr/>
              </a:pPr>
              <a:t>16/12/2021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BE53B22-9946-4F7A-AEB1-D1D38EDF1B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1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AD12-1E9B-42E9-A62F-FD91AAF55E9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3" y="174759"/>
            <a:ext cx="4968000" cy="2550447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56" y="4387995"/>
            <a:ext cx="43322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56" y="5684982"/>
            <a:ext cx="4368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583750">
            <a:off x="11027065" y="3967814"/>
            <a:ext cx="142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Dirty Headline" panose="020B0904070000000000" pitchFamily="34" charset="0"/>
              </a:rPr>
              <a:t>2022</a:t>
            </a:r>
            <a:endParaRPr lang="en-GB" sz="3200" dirty="0">
              <a:solidFill>
                <a:schemeClr val="bg1"/>
              </a:solidFill>
              <a:latin typeface="Dirty Headline" panose="020B090407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1302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279" y="2214391"/>
            <a:ext cx="1210615" cy="4274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09" y="1014437"/>
            <a:ext cx="4000417" cy="5452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07" y="2093205"/>
            <a:ext cx="3120170" cy="4381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8" y="0"/>
            <a:ext cx="10036163" cy="13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95" y="2222537"/>
            <a:ext cx="1214444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868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99" y="276343"/>
            <a:ext cx="4136144" cy="726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42" y="1441707"/>
            <a:ext cx="1170889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28" y="1441707"/>
            <a:ext cx="1173578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72" y="2664739"/>
            <a:ext cx="1172809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81" y="276343"/>
            <a:ext cx="1179735" cy="18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9" y="3689857"/>
            <a:ext cx="1182308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3" y="316615"/>
            <a:ext cx="1172039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42" y="3689857"/>
            <a:ext cx="1168192" cy="18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94" y="2664739"/>
            <a:ext cx="1177000" cy="18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3" y="2664739"/>
            <a:ext cx="1200000" cy="180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81" y="2664739"/>
            <a:ext cx="1180295" cy="18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2" y="346375"/>
            <a:ext cx="1172809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55" y="312493"/>
            <a:ext cx="1185936" cy="18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903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8"/>
          <a:stretch/>
        </p:blipFill>
        <p:spPr>
          <a:xfrm>
            <a:off x="3106227" y="1908700"/>
            <a:ext cx="5754771" cy="15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" y="-113660"/>
            <a:ext cx="8131885" cy="190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048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www.readingrampage.org.uk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" y="3643031"/>
            <a:ext cx="1087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@</a:t>
            </a:r>
            <a:r>
              <a:rPr lang="en-GB" sz="4000" b="1" dirty="0" err="1" smtClean="0"/>
              <a:t>reading_rampage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#ReadingRampage2022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5465385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Dirty Headline</vt:lpstr>
      <vt:lpstr>Franklin Gothic Book</vt:lpstr>
      <vt:lpstr>Franklin Gothic Medium</vt:lpstr>
      <vt:lpstr>Tunga</vt:lpstr>
      <vt:lpstr>Wingdings</vt:lpstr>
      <vt:lpstr>Angles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Partington</dc:creator>
  <cp:lastModifiedBy>Hewlett-Packard Company</cp:lastModifiedBy>
  <cp:revision>12</cp:revision>
  <dcterms:created xsi:type="dcterms:W3CDTF">2020-01-16T16:01:09Z</dcterms:created>
  <dcterms:modified xsi:type="dcterms:W3CDTF">2021-12-16T16:07:07Z</dcterms:modified>
</cp:coreProperties>
</file>