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handoutMasterIdLst>
    <p:handoutMasterId r:id="rId30"/>
  </p:handoutMasterIdLst>
  <p:sldIdLst>
    <p:sldId id="316" r:id="rId2"/>
    <p:sldId id="300" r:id="rId3"/>
    <p:sldId id="319" r:id="rId4"/>
    <p:sldId id="361" r:id="rId5"/>
    <p:sldId id="350" r:id="rId6"/>
    <p:sldId id="351" r:id="rId7"/>
    <p:sldId id="352" r:id="rId8"/>
    <p:sldId id="353" r:id="rId9"/>
    <p:sldId id="354" r:id="rId10"/>
    <p:sldId id="355" r:id="rId11"/>
    <p:sldId id="356" r:id="rId12"/>
    <p:sldId id="357" r:id="rId13"/>
    <p:sldId id="358" r:id="rId14"/>
    <p:sldId id="359" r:id="rId15"/>
    <p:sldId id="360" r:id="rId16"/>
    <p:sldId id="301" r:id="rId17"/>
    <p:sldId id="302" r:id="rId18"/>
    <p:sldId id="303" r:id="rId19"/>
    <p:sldId id="349" r:id="rId20"/>
    <p:sldId id="304" r:id="rId21"/>
    <p:sldId id="324" r:id="rId22"/>
    <p:sldId id="325" r:id="rId23"/>
    <p:sldId id="305" r:id="rId24"/>
    <p:sldId id="307" r:id="rId25"/>
    <p:sldId id="322" r:id="rId26"/>
    <p:sldId id="323" r:id="rId27"/>
    <p:sldId id="296" r:id="rId28"/>
  </p:sldIdLst>
  <p:sldSz cx="9144000" cy="6858000" type="screen4x3"/>
  <p:notesSz cx="6669088" cy="9928225"/>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0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49" autoAdjust="0"/>
    <p:restoredTop sz="88613" autoAdjust="0"/>
  </p:normalViewPr>
  <p:slideViewPr>
    <p:cSldViewPr>
      <p:cViewPr varScale="1">
        <p:scale>
          <a:sx n="60" d="100"/>
          <a:sy n="60" d="100"/>
        </p:scale>
        <p:origin x="1300" y="44"/>
      </p:cViewPr>
      <p:guideLst>
        <p:guide orient="horz" pos="2160"/>
        <p:guide pos="2880"/>
      </p:guideLst>
    </p:cSldViewPr>
  </p:slideViewPr>
  <p:notesTextViewPr>
    <p:cViewPr>
      <p:scale>
        <a:sx n="1" d="1"/>
        <a:sy n="1" d="1"/>
      </p:scale>
      <p:origin x="0" y="0"/>
    </p:cViewPr>
  </p:notesTextViewPr>
  <p:sorterViewPr>
    <p:cViewPr>
      <p:scale>
        <a:sx n="100" d="100"/>
        <a:sy n="100" d="100"/>
      </p:scale>
      <p:origin x="0" y="1884"/>
    </p:cViewPr>
  </p:sorterViewPr>
  <p:notesViewPr>
    <p:cSldViewPr>
      <p:cViewPr varScale="1">
        <p:scale>
          <a:sx n="51" d="100"/>
          <a:sy n="51" d="100"/>
        </p:scale>
        <p:origin x="-1944" y="-108"/>
      </p:cViewPr>
      <p:guideLst>
        <p:guide orient="horz" pos="3127"/>
        <p:guide pos="210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926138" cy="496888"/>
          </a:xfrm>
          <a:prstGeom prst="rect">
            <a:avLst/>
          </a:prstGeom>
        </p:spPr>
        <p:txBody>
          <a:bodyPr vert="horz" lIns="91440" tIns="45720" rIns="91440" bIns="45720" rtlCol="0"/>
          <a:lstStyle>
            <a:lvl1pPr algn="l" eaLnBrk="1" hangingPunct="1">
              <a:defRPr sz="1200">
                <a:latin typeface="Arial" charset="0"/>
              </a:defRPr>
            </a:lvl1pPr>
          </a:lstStyle>
          <a:p>
            <a:pPr>
              <a:defRPr/>
            </a:pPr>
            <a:r>
              <a:rPr lang="en-US"/>
              <a:t>Reading Rampage</a:t>
            </a:r>
          </a:p>
          <a:p>
            <a:pPr>
              <a:defRPr/>
            </a:pPr>
            <a:r>
              <a:rPr lang="en-US"/>
              <a:t>Whatever it Takes - Leicester Libraries - Library Services for Education</a:t>
            </a:r>
            <a:endParaRPr lang="en-GB"/>
          </a:p>
        </p:txBody>
      </p:sp>
      <p:sp>
        <p:nvSpPr>
          <p:cNvPr id="3" name="Date Placeholder 2"/>
          <p:cNvSpPr>
            <a:spLocks noGrp="1"/>
          </p:cNvSpPr>
          <p:nvPr>
            <p:ph type="dt" sz="quarter" idx="1"/>
          </p:nvPr>
        </p:nvSpPr>
        <p:spPr>
          <a:xfrm>
            <a:off x="3778250" y="0"/>
            <a:ext cx="2889250" cy="496888"/>
          </a:xfrm>
          <a:prstGeom prst="rect">
            <a:avLst/>
          </a:prstGeom>
        </p:spPr>
        <p:txBody>
          <a:bodyPr vert="horz" lIns="91440" tIns="45720" rIns="91440" bIns="45720" rtlCol="0"/>
          <a:lstStyle>
            <a:lvl1pPr algn="r" eaLnBrk="1" hangingPunct="1">
              <a:defRPr sz="1200">
                <a:latin typeface="Arial" charset="0"/>
              </a:defRPr>
            </a:lvl1pPr>
          </a:lstStyle>
          <a:p>
            <a:pPr>
              <a:defRPr/>
            </a:pPr>
            <a:endParaRPr lang="en-GB"/>
          </a:p>
        </p:txBody>
      </p:sp>
      <p:sp>
        <p:nvSpPr>
          <p:cNvPr id="4" name="Footer Placeholder 3"/>
          <p:cNvSpPr>
            <a:spLocks noGrp="1"/>
          </p:cNvSpPr>
          <p:nvPr>
            <p:ph type="ftr" sz="quarter" idx="2"/>
          </p:nvPr>
        </p:nvSpPr>
        <p:spPr>
          <a:xfrm>
            <a:off x="0" y="9429750"/>
            <a:ext cx="3478213" cy="496888"/>
          </a:xfrm>
          <a:prstGeom prst="rect">
            <a:avLst/>
          </a:prstGeom>
        </p:spPr>
        <p:txBody>
          <a:bodyPr vert="horz" lIns="91440" tIns="45720" rIns="91440" bIns="45720" rtlCol="0" anchor="b"/>
          <a:lstStyle>
            <a:lvl1pPr algn="l" eaLnBrk="1" hangingPunct="1">
              <a:defRPr sz="1200">
                <a:latin typeface="Arial" charset="0"/>
              </a:defRPr>
            </a:lvl1pPr>
          </a:lstStyle>
          <a:p>
            <a:pPr>
              <a:defRPr/>
            </a:pPr>
            <a:r>
              <a:rPr lang="en-GB"/>
              <a:t>Bridget Hamlet, Library Services for Education</a:t>
            </a:r>
          </a:p>
          <a:p>
            <a:pPr>
              <a:defRPr/>
            </a:pPr>
            <a:r>
              <a:rPr lang="en-GB"/>
              <a:t>Bridget.Hamlet@leics.gov.uk</a:t>
            </a:r>
          </a:p>
        </p:txBody>
      </p:sp>
      <p:sp>
        <p:nvSpPr>
          <p:cNvPr id="5" name="Slide Number Placeholder 4"/>
          <p:cNvSpPr>
            <a:spLocks noGrp="1"/>
          </p:cNvSpPr>
          <p:nvPr>
            <p:ph type="sldNum" sz="quarter" idx="3"/>
          </p:nvPr>
        </p:nvSpPr>
        <p:spPr>
          <a:xfrm>
            <a:off x="3778250" y="9429750"/>
            <a:ext cx="2889250" cy="496888"/>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F95E1CC0-2969-4505-B94B-D170BFB6B0A8}"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250" cy="496888"/>
          </a:xfrm>
          <a:prstGeom prst="rect">
            <a:avLst/>
          </a:prstGeom>
        </p:spPr>
        <p:txBody>
          <a:bodyPr vert="horz" lIns="91440" tIns="45720" rIns="91440" bIns="45720" rtlCol="0"/>
          <a:lstStyle>
            <a:lvl1pPr algn="l" eaLnBrk="1" hangingPunct="1">
              <a:defRPr sz="1200">
                <a:latin typeface="Arial" pitchFamily="34" charset="0"/>
              </a:defRPr>
            </a:lvl1pPr>
          </a:lstStyle>
          <a:p>
            <a:pPr>
              <a:defRPr/>
            </a:pPr>
            <a:r>
              <a:rPr lang="en-US"/>
              <a:t>Reading Rampage-Whatever it Takes-Leicester Libraries-Library Services for Education</a:t>
            </a:r>
            <a:endParaRPr lang="en-GB"/>
          </a:p>
        </p:txBody>
      </p:sp>
      <p:sp>
        <p:nvSpPr>
          <p:cNvPr id="3" name="Date Placeholder 2"/>
          <p:cNvSpPr>
            <a:spLocks noGrp="1"/>
          </p:cNvSpPr>
          <p:nvPr>
            <p:ph type="dt" idx="1"/>
          </p:nvPr>
        </p:nvSpPr>
        <p:spPr>
          <a:xfrm>
            <a:off x="3778250" y="0"/>
            <a:ext cx="2889250" cy="496888"/>
          </a:xfrm>
          <a:prstGeom prst="rect">
            <a:avLst/>
          </a:prstGeom>
        </p:spPr>
        <p:txBody>
          <a:bodyPr vert="horz" lIns="91440" tIns="45720" rIns="91440" bIns="45720" rtlCol="0"/>
          <a:lstStyle>
            <a:lvl1pPr algn="r" eaLnBrk="1" hangingPunct="1">
              <a:defRPr sz="1200">
                <a:latin typeface="Arial" pitchFamily="34" charset="0"/>
              </a:defRPr>
            </a:lvl1pPr>
          </a:lstStyle>
          <a:p>
            <a:pPr>
              <a:defRPr/>
            </a:pPr>
            <a:fld id="{2A498FDE-4335-491D-997E-5F403EFC49DB}" type="datetimeFigureOut">
              <a:rPr lang="en-GB"/>
              <a:pPr>
                <a:defRPr/>
              </a:pPr>
              <a:t>07/12/2023</a:t>
            </a:fld>
            <a:endParaRPr lang="en-GB" dirty="0"/>
          </a:p>
        </p:txBody>
      </p:sp>
      <p:sp>
        <p:nvSpPr>
          <p:cNvPr id="4" name="Slide Image Placeholder 3"/>
          <p:cNvSpPr>
            <a:spLocks noGrp="1" noRot="1" noChangeAspect="1"/>
          </p:cNvSpPr>
          <p:nvPr>
            <p:ph type="sldImg" idx="2"/>
          </p:nvPr>
        </p:nvSpPr>
        <p:spPr>
          <a:xfrm>
            <a:off x="854075" y="744538"/>
            <a:ext cx="4960938" cy="3722687"/>
          </a:xfrm>
          <a:prstGeom prst="rect">
            <a:avLst/>
          </a:prstGeom>
          <a:noFill/>
          <a:ln w="12700">
            <a:solidFill>
              <a:prstClr val="black"/>
            </a:solidFill>
          </a:ln>
        </p:spPr>
        <p:txBody>
          <a:bodyPr vert="horz" lIns="91440" tIns="45720" rIns="91440" bIns="45720" rtlCol="0" anchor="ctr"/>
          <a:lstStyle/>
          <a:p>
            <a:pPr lvl="0"/>
            <a:endParaRPr lang="en-GB" noProof="0" dirty="0" smtClean="0"/>
          </a:p>
        </p:txBody>
      </p:sp>
      <p:sp>
        <p:nvSpPr>
          <p:cNvPr id="5" name="Notes Placeholder 4"/>
          <p:cNvSpPr>
            <a:spLocks noGrp="1"/>
          </p:cNvSpPr>
          <p:nvPr>
            <p:ph type="body" sz="quarter" idx="3"/>
          </p:nvPr>
        </p:nvSpPr>
        <p:spPr>
          <a:xfrm>
            <a:off x="666750" y="4716463"/>
            <a:ext cx="5335588" cy="4467225"/>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smtClean="0"/>
          </a:p>
        </p:txBody>
      </p:sp>
      <p:sp>
        <p:nvSpPr>
          <p:cNvPr id="6" name="Footer Placeholder 5"/>
          <p:cNvSpPr>
            <a:spLocks noGrp="1"/>
          </p:cNvSpPr>
          <p:nvPr>
            <p:ph type="ftr" sz="quarter" idx="4"/>
          </p:nvPr>
        </p:nvSpPr>
        <p:spPr>
          <a:xfrm>
            <a:off x="0" y="9429750"/>
            <a:ext cx="2889250" cy="496888"/>
          </a:xfrm>
          <a:prstGeom prst="rect">
            <a:avLst/>
          </a:prstGeom>
        </p:spPr>
        <p:txBody>
          <a:bodyPr vert="horz" lIns="91440" tIns="45720" rIns="91440" bIns="45720" rtlCol="0" anchor="b"/>
          <a:lstStyle>
            <a:lvl1pPr algn="l" eaLnBrk="1" hangingPunct="1">
              <a:defRPr sz="1200">
                <a:latin typeface="Arial" pitchFamily="34" charset="0"/>
              </a:defRPr>
            </a:lvl1pPr>
          </a:lstStyle>
          <a:p>
            <a:pPr>
              <a:defRPr/>
            </a:pPr>
            <a:endParaRPr lang="en-GB"/>
          </a:p>
        </p:txBody>
      </p:sp>
      <p:sp>
        <p:nvSpPr>
          <p:cNvPr id="7" name="Slide Number Placeholder 6"/>
          <p:cNvSpPr>
            <a:spLocks noGrp="1"/>
          </p:cNvSpPr>
          <p:nvPr>
            <p:ph type="sldNum" sz="quarter" idx="5"/>
          </p:nvPr>
        </p:nvSpPr>
        <p:spPr>
          <a:xfrm>
            <a:off x="3778250" y="9429750"/>
            <a:ext cx="2889250" cy="496888"/>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78C1A7EB-3B6C-4B85-B789-24EF495F58B7}"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hf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xfrm>
            <a:off x="681038" y="4716463"/>
            <a:ext cx="5435600" cy="4465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smtClean="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7713" indent="-285750">
              <a:spcBef>
                <a:spcPct val="30000"/>
              </a:spcBef>
              <a:defRPr sz="1200">
                <a:solidFill>
                  <a:schemeClr val="tx1"/>
                </a:solidFill>
                <a:latin typeface="Calibri" panose="020F0502020204030204" pitchFamily="34" charset="0"/>
              </a:defRPr>
            </a:lvl2pPr>
            <a:lvl3pPr marL="1150938" indent="-228600">
              <a:spcBef>
                <a:spcPct val="30000"/>
              </a:spcBef>
              <a:defRPr sz="1200">
                <a:solidFill>
                  <a:schemeClr val="tx1"/>
                </a:solidFill>
                <a:latin typeface="Calibri" panose="020F0502020204030204" pitchFamily="34" charset="0"/>
              </a:defRPr>
            </a:lvl3pPr>
            <a:lvl4pPr marL="1612900" indent="-228600">
              <a:spcBef>
                <a:spcPct val="30000"/>
              </a:spcBef>
              <a:defRPr sz="1200">
                <a:solidFill>
                  <a:schemeClr val="tx1"/>
                </a:solidFill>
                <a:latin typeface="Calibri" panose="020F0502020204030204" pitchFamily="34" charset="0"/>
              </a:defRPr>
            </a:lvl4pPr>
            <a:lvl5pPr marL="2073275" indent="-228600">
              <a:spcBef>
                <a:spcPct val="30000"/>
              </a:spcBef>
              <a:defRPr sz="1200">
                <a:solidFill>
                  <a:schemeClr val="tx1"/>
                </a:solidFill>
                <a:latin typeface="Calibri" panose="020F0502020204030204" pitchFamily="34" charset="0"/>
              </a:defRPr>
            </a:lvl5pPr>
            <a:lvl6pPr marL="2530475" indent="-228600" eaLnBrk="0" fontAlgn="base" hangingPunct="0">
              <a:spcBef>
                <a:spcPct val="30000"/>
              </a:spcBef>
              <a:spcAft>
                <a:spcPct val="0"/>
              </a:spcAft>
              <a:defRPr sz="1200">
                <a:solidFill>
                  <a:schemeClr val="tx1"/>
                </a:solidFill>
                <a:latin typeface="Calibri" panose="020F0502020204030204" pitchFamily="34" charset="0"/>
              </a:defRPr>
            </a:lvl6pPr>
            <a:lvl7pPr marL="2987675" indent="-228600" eaLnBrk="0" fontAlgn="base" hangingPunct="0">
              <a:spcBef>
                <a:spcPct val="30000"/>
              </a:spcBef>
              <a:spcAft>
                <a:spcPct val="0"/>
              </a:spcAft>
              <a:defRPr sz="1200">
                <a:solidFill>
                  <a:schemeClr val="tx1"/>
                </a:solidFill>
                <a:latin typeface="Calibri" panose="020F0502020204030204" pitchFamily="34" charset="0"/>
              </a:defRPr>
            </a:lvl7pPr>
            <a:lvl8pPr marL="3444875" indent="-228600" eaLnBrk="0" fontAlgn="base" hangingPunct="0">
              <a:spcBef>
                <a:spcPct val="30000"/>
              </a:spcBef>
              <a:spcAft>
                <a:spcPct val="0"/>
              </a:spcAft>
              <a:defRPr sz="1200">
                <a:solidFill>
                  <a:schemeClr val="tx1"/>
                </a:solidFill>
                <a:latin typeface="Calibri" panose="020F0502020204030204" pitchFamily="34" charset="0"/>
              </a:defRPr>
            </a:lvl8pPr>
            <a:lvl9pPr marL="3902075"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4C5F703-007F-4D71-896F-C085B6CAD361}" type="slidenum">
              <a:rPr lang="en-GB" altLang="en-US" smtClean="0">
                <a:latin typeface="Arial" panose="020B0604020202020204" pitchFamily="34" charset="0"/>
              </a:rPr>
              <a:pPr>
                <a:spcBef>
                  <a:spcPct val="0"/>
                </a:spcBef>
              </a:pPr>
              <a:t>1</a:t>
            </a:fld>
            <a:endParaRPr lang="en-GB" altLang="en-US" smtClean="0">
              <a:latin typeface="Arial" panose="020B0604020202020204" pitchFamily="34" charset="0"/>
            </a:endParaRPr>
          </a:p>
        </p:txBody>
      </p:sp>
    </p:spTree>
    <p:extLst>
      <p:ext uri="{BB962C8B-B14F-4D97-AF65-F5344CB8AC3E}">
        <p14:creationId xmlns:p14="http://schemas.microsoft.com/office/powerpoint/2010/main" val="18521966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326FA72-8D3C-498D-8D54-1FE7E779ADCF}" type="slidenum">
              <a:rPr lang="en-GB" altLang="en-US" smtClean="0"/>
              <a:pPr/>
              <a:t>11</a:t>
            </a:fld>
            <a:endParaRPr lang="en-GB" altLang="en-US" smtClean="0"/>
          </a:p>
        </p:txBody>
      </p:sp>
    </p:spTree>
    <p:extLst>
      <p:ext uri="{BB962C8B-B14F-4D97-AF65-F5344CB8AC3E}">
        <p14:creationId xmlns:p14="http://schemas.microsoft.com/office/powerpoint/2010/main" val="12874538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6A7DA19-7271-4878-9FD9-A0118D8E6605}" type="slidenum">
              <a:rPr lang="en-GB" altLang="en-US" smtClean="0"/>
              <a:pPr/>
              <a:t>12</a:t>
            </a:fld>
            <a:endParaRPr lang="en-GB" altLang="en-US" smtClean="0"/>
          </a:p>
        </p:txBody>
      </p:sp>
    </p:spTree>
    <p:extLst>
      <p:ext uri="{BB962C8B-B14F-4D97-AF65-F5344CB8AC3E}">
        <p14:creationId xmlns:p14="http://schemas.microsoft.com/office/powerpoint/2010/main" val="35611889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B6331C4-729A-411D-8E2C-F6675571F1B2}" type="slidenum">
              <a:rPr lang="en-GB" altLang="en-US" smtClean="0"/>
              <a:pPr/>
              <a:t>13</a:t>
            </a:fld>
            <a:endParaRPr lang="en-GB" altLang="en-US" smtClean="0"/>
          </a:p>
        </p:txBody>
      </p:sp>
    </p:spTree>
    <p:extLst>
      <p:ext uri="{BB962C8B-B14F-4D97-AF65-F5344CB8AC3E}">
        <p14:creationId xmlns:p14="http://schemas.microsoft.com/office/powerpoint/2010/main" val="28568856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smtClean="0"/>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0B77B12-6999-4B54-A09D-531FF042C899}" type="slidenum">
              <a:rPr lang="en-GB" altLang="en-US" smtClean="0"/>
              <a:pPr/>
              <a:t>14</a:t>
            </a:fld>
            <a:endParaRPr lang="en-GB" altLang="en-US" smtClean="0"/>
          </a:p>
        </p:txBody>
      </p:sp>
    </p:spTree>
    <p:extLst>
      <p:ext uri="{BB962C8B-B14F-4D97-AF65-F5344CB8AC3E}">
        <p14:creationId xmlns:p14="http://schemas.microsoft.com/office/powerpoint/2010/main" val="37036560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A10FC60-53E7-43CC-844B-93305FC7A04B}" type="slidenum">
              <a:rPr lang="en-GB" altLang="en-US" smtClean="0"/>
              <a:pPr/>
              <a:t>15</a:t>
            </a:fld>
            <a:endParaRPr lang="en-GB" altLang="en-US" smtClean="0"/>
          </a:p>
        </p:txBody>
      </p:sp>
    </p:spTree>
    <p:extLst>
      <p:ext uri="{BB962C8B-B14F-4D97-AF65-F5344CB8AC3E}">
        <p14:creationId xmlns:p14="http://schemas.microsoft.com/office/powerpoint/2010/main" val="5674126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smtClean="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EDB5563-444F-4A4E-9BDD-BC884893ECAD}" type="slidenum">
              <a:rPr lang="en-GB" altLang="en-US" smtClean="0"/>
              <a:pPr/>
              <a:t>19</a:t>
            </a:fld>
            <a:endParaRPr lang="en-GB" altLang="en-US" smtClean="0"/>
          </a:p>
        </p:txBody>
      </p:sp>
    </p:spTree>
    <p:extLst>
      <p:ext uri="{BB962C8B-B14F-4D97-AF65-F5344CB8AC3E}">
        <p14:creationId xmlns:p14="http://schemas.microsoft.com/office/powerpoint/2010/main" val="39194639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xfrm>
            <a:off x="681038" y="4716463"/>
            <a:ext cx="5435600" cy="4465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
        <p:nvSpPr>
          <p:cNvPr id="93188"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1363" indent="-284163">
              <a:defRPr>
                <a:solidFill>
                  <a:schemeClr val="tx1"/>
                </a:solidFill>
                <a:latin typeface="Arial" panose="020B0604020202020204" pitchFamily="34" charset="0"/>
              </a:defRPr>
            </a:lvl2pPr>
            <a:lvl3pPr marL="1141413" indent="-227013">
              <a:defRPr>
                <a:solidFill>
                  <a:schemeClr val="tx1"/>
                </a:solidFill>
                <a:latin typeface="Arial" panose="020B0604020202020204" pitchFamily="34" charset="0"/>
              </a:defRPr>
            </a:lvl3pPr>
            <a:lvl4pPr marL="1598613" indent="-227013">
              <a:defRPr>
                <a:solidFill>
                  <a:schemeClr val="tx1"/>
                </a:solidFill>
                <a:latin typeface="Arial" panose="020B0604020202020204" pitchFamily="34" charset="0"/>
              </a:defRPr>
            </a:lvl4pPr>
            <a:lvl5pPr marL="2055813" indent="-227013">
              <a:defRPr>
                <a:solidFill>
                  <a:schemeClr val="tx1"/>
                </a:solidFill>
                <a:latin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defRPr>
            </a:lvl9pPr>
          </a:lstStyle>
          <a:p>
            <a:fld id="{212258B1-E82C-4328-95F0-775794523126}" type="slidenum">
              <a:rPr lang="en-GB" altLang="en-US" smtClean="0"/>
              <a:pPr/>
              <a:t>21</a:t>
            </a:fld>
            <a:endParaRPr lang="en-GB" altLang="en-US" smtClean="0"/>
          </a:p>
        </p:txBody>
      </p:sp>
    </p:spTree>
    <p:extLst>
      <p:ext uri="{BB962C8B-B14F-4D97-AF65-F5344CB8AC3E}">
        <p14:creationId xmlns:p14="http://schemas.microsoft.com/office/powerpoint/2010/main" val="38876234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
        <p:nvSpPr>
          <p:cNvPr id="1116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93DE3A0-8F23-4151-87F0-83955BC03F13}" type="slidenum">
              <a:rPr lang="en-GB" altLang="en-US" smtClean="0"/>
              <a:pPr/>
              <a:t>22</a:t>
            </a:fld>
            <a:endParaRPr lang="en-GB" altLang="en-US" smtClean="0"/>
          </a:p>
        </p:txBody>
      </p:sp>
    </p:spTree>
    <p:extLst>
      <p:ext uri="{BB962C8B-B14F-4D97-AF65-F5344CB8AC3E}">
        <p14:creationId xmlns:p14="http://schemas.microsoft.com/office/powerpoint/2010/main" val="24401504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Insert Reading Rampage lead name </a:t>
            </a:r>
            <a:endParaRPr lang="en-GB" dirty="0"/>
          </a:p>
        </p:txBody>
      </p:sp>
      <p:sp>
        <p:nvSpPr>
          <p:cNvPr id="4" name="Header Placeholder 3"/>
          <p:cNvSpPr>
            <a:spLocks noGrp="1"/>
          </p:cNvSpPr>
          <p:nvPr>
            <p:ph type="hdr" sz="quarter" idx="10"/>
          </p:nvPr>
        </p:nvSpPr>
        <p:spPr/>
        <p:txBody>
          <a:bodyPr/>
          <a:lstStyle/>
          <a:p>
            <a:pPr>
              <a:defRPr/>
            </a:pPr>
            <a:r>
              <a:rPr lang="en-US" smtClean="0"/>
              <a:t>Reading Rampage-Whatever it Takes-Leicester Libraries-Library Services for Education</a:t>
            </a:r>
            <a:endParaRPr lang="en-GB"/>
          </a:p>
        </p:txBody>
      </p:sp>
      <p:sp>
        <p:nvSpPr>
          <p:cNvPr id="5" name="Slide Number Placeholder 4"/>
          <p:cNvSpPr>
            <a:spLocks noGrp="1"/>
          </p:cNvSpPr>
          <p:nvPr>
            <p:ph type="sldNum" sz="quarter" idx="11"/>
          </p:nvPr>
        </p:nvSpPr>
        <p:spPr/>
        <p:txBody>
          <a:bodyPr/>
          <a:lstStyle/>
          <a:p>
            <a:pPr>
              <a:defRPr/>
            </a:pPr>
            <a:fld id="{78C1A7EB-3B6C-4B85-B789-24EF495F58B7}" type="slidenum">
              <a:rPr lang="en-GB" altLang="en-US" smtClean="0"/>
              <a:pPr>
                <a:defRPr/>
              </a:pPr>
              <a:t>24</a:t>
            </a:fld>
            <a:endParaRPr lang="en-GB" altLang="en-US"/>
          </a:p>
        </p:txBody>
      </p:sp>
    </p:spTree>
    <p:extLst>
      <p:ext uri="{BB962C8B-B14F-4D97-AF65-F5344CB8AC3E}">
        <p14:creationId xmlns:p14="http://schemas.microsoft.com/office/powerpoint/2010/main" val="17184405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p:cNvSpPr>
            <a:spLocks noGrp="1"/>
          </p:cNvSpPr>
          <p:nvPr>
            <p:ph type="body" idx="1"/>
          </p:nvPr>
        </p:nvSpPr>
        <p:spPr bwMode="auto">
          <a:xfrm>
            <a:off x="681038" y="4716463"/>
            <a:ext cx="5435600" cy="4465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smtClean="0"/>
          </a:p>
        </p:txBody>
      </p:sp>
      <p:sp>
        <p:nvSpPr>
          <p:cNvPr id="121860"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1363" indent="-284163">
              <a:defRPr>
                <a:solidFill>
                  <a:schemeClr val="tx1"/>
                </a:solidFill>
                <a:latin typeface="Arial" panose="020B0604020202020204" pitchFamily="34" charset="0"/>
              </a:defRPr>
            </a:lvl2pPr>
            <a:lvl3pPr marL="1141413" indent="-227013">
              <a:defRPr>
                <a:solidFill>
                  <a:schemeClr val="tx1"/>
                </a:solidFill>
                <a:latin typeface="Arial" panose="020B0604020202020204" pitchFamily="34" charset="0"/>
              </a:defRPr>
            </a:lvl3pPr>
            <a:lvl4pPr marL="1598613" indent="-227013">
              <a:defRPr>
                <a:solidFill>
                  <a:schemeClr val="tx1"/>
                </a:solidFill>
                <a:latin typeface="Arial" panose="020B0604020202020204" pitchFamily="34" charset="0"/>
              </a:defRPr>
            </a:lvl4pPr>
            <a:lvl5pPr marL="2055813" indent="-227013">
              <a:defRPr>
                <a:solidFill>
                  <a:schemeClr val="tx1"/>
                </a:solidFill>
                <a:latin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defRPr>
            </a:lvl9pPr>
          </a:lstStyle>
          <a:p>
            <a:fld id="{B8926EA8-50AC-48FB-BAED-E9B18F60D992}" type="slidenum">
              <a:rPr lang="en-GB" altLang="en-US" smtClean="0"/>
              <a:pPr/>
              <a:t>25</a:t>
            </a:fld>
            <a:endParaRPr lang="en-GB" altLang="en-US" smtClean="0"/>
          </a:p>
        </p:txBody>
      </p:sp>
    </p:spTree>
    <p:extLst>
      <p:ext uri="{BB962C8B-B14F-4D97-AF65-F5344CB8AC3E}">
        <p14:creationId xmlns:p14="http://schemas.microsoft.com/office/powerpoint/2010/main" val="745431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xfrm>
            <a:off x="681038" y="4716463"/>
            <a:ext cx="5435600" cy="4465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z="1000" dirty="0" smtClean="0"/>
          </a:p>
          <a:p>
            <a:endParaRPr lang="en-GB" altLang="en-US" dirty="0" smtClean="0"/>
          </a:p>
          <a:p>
            <a:endParaRPr lang="en-GB" altLang="en-US" dirty="0" smtClean="0"/>
          </a:p>
          <a:p>
            <a:endParaRPr lang="en-GB" altLang="en-US" dirty="0" smtClean="0"/>
          </a:p>
          <a:p>
            <a:r>
              <a:rPr lang="en-GB" altLang="en-US" dirty="0" smtClean="0"/>
              <a:t> </a:t>
            </a:r>
          </a:p>
        </p:txBody>
      </p:sp>
      <p:sp>
        <p:nvSpPr>
          <p:cNvPr id="17412"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1363" indent="-284163">
              <a:defRPr>
                <a:solidFill>
                  <a:schemeClr val="tx1"/>
                </a:solidFill>
                <a:latin typeface="Arial" panose="020B0604020202020204" pitchFamily="34" charset="0"/>
              </a:defRPr>
            </a:lvl2pPr>
            <a:lvl3pPr marL="1141413" indent="-227013">
              <a:defRPr>
                <a:solidFill>
                  <a:schemeClr val="tx1"/>
                </a:solidFill>
                <a:latin typeface="Arial" panose="020B0604020202020204" pitchFamily="34" charset="0"/>
              </a:defRPr>
            </a:lvl3pPr>
            <a:lvl4pPr marL="1598613" indent="-227013">
              <a:defRPr>
                <a:solidFill>
                  <a:schemeClr val="tx1"/>
                </a:solidFill>
                <a:latin typeface="Arial" panose="020B0604020202020204" pitchFamily="34" charset="0"/>
              </a:defRPr>
            </a:lvl4pPr>
            <a:lvl5pPr marL="2055813" indent="-227013">
              <a:defRPr>
                <a:solidFill>
                  <a:schemeClr val="tx1"/>
                </a:solidFill>
                <a:latin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defRPr>
            </a:lvl9pPr>
          </a:lstStyle>
          <a:p>
            <a:fld id="{26859C25-61B0-4EC1-A0D7-9E8639F9821D}" type="slidenum">
              <a:rPr lang="en-GB" altLang="en-US" smtClean="0"/>
              <a:pPr/>
              <a:t>3</a:t>
            </a:fld>
            <a:endParaRPr lang="en-GB" altLang="en-US" smtClean="0"/>
          </a:p>
        </p:txBody>
      </p:sp>
    </p:spTree>
    <p:extLst>
      <p:ext uri="{BB962C8B-B14F-4D97-AF65-F5344CB8AC3E}">
        <p14:creationId xmlns:p14="http://schemas.microsoft.com/office/powerpoint/2010/main" val="25895861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xfrm>
            <a:off x="681038" y="4716463"/>
            <a:ext cx="5435600" cy="4465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
        <p:nvSpPr>
          <p:cNvPr id="123908"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96C3889-ED2A-4A8F-84FA-8133825FDC94}" type="slidenum">
              <a:rPr lang="en-GB" altLang="en-US" smtClean="0"/>
              <a:pPr/>
              <a:t>26</a:t>
            </a:fld>
            <a:endParaRPr lang="en-GB" altLang="en-US" smtClean="0"/>
          </a:p>
        </p:txBody>
      </p:sp>
    </p:spTree>
    <p:extLst>
      <p:ext uri="{BB962C8B-B14F-4D97-AF65-F5344CB8AC3E}">
        <p14:creationId xmlns:p14="http://schemas.microsoft.com/office/powerpoint/2010/main" val="20301581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3421648-B84F-4372-9029-2DFC20F45B95}" type="slidenum">
              <a:rPr lang="en-GB" altLang="en-US" smtClean="0">
                <a:latin typeface="Arial" panose="020B0604020202020204" pitchFamily="34" charset="0"/>
              </a:rPr>
              <a:pPr>
                <a:spcBef>
                  <a:spcPct val="0"/>
                </a:spcBef>
              </a:pPr>
              <a:t>27</a:t>
            </a:fld>
            <a:endParaRPr lang="en-GB" altLang="en-US" smtClean="0">
              <a:latin typeface="Arial" panose="020B0604020202020204" pitchFamily="34" charset="0"/>
            </a:endParaRPr>
          </a:p>
        </p:txBody>
      </p:sp>
      <p:sp>
        <p:nvSpPr>
          <p:cNvPr id="30725" name="Header Placeholder 4"/>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r>
              <a:rPr lang="en-US" altLang="en-US" smtClean="0">
                <a:latin typeface="Arial" panose="020B0604020202020204" pitchFamily="34" charset="0"/>
              </a:rPr>
              <a:t>Reading Rampage-Whatever it Takes-Leicester Libraries-Library Services for Education</a:t>
            </a:r>
            <a:endParaRPr lang="en-GB" altLang="en-US" smtClean="0">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xfrm>
            <a:off x="681038" y="4716463"/>
            <a:ext cx="5435600" cy="4465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smtClean="0"/>
              <a:t>https</a:t>
            </a:r>
            <a:r>
              <a:rPr lang="en-GB" altLang="en-US" dirty="0" smtClean="0"/>
              <a:t>://</a:t>
            </a:r>
            <a:r>
              <a:rPr lang="en-GB" altLang="en-US" dirty="0" smtClean="0"/>
              <a:t>youtu.be/C06HdC8ffIw</a:t>
            </a:r>
            <a:endParaRPr lang="en-GB" altLang="en-US" dirty="0" smtClean="0"/>
          </a:p>
        </p:txBody>
      </p:sp>
      <p:sp>
        <p:nvSpPr>
          <p:cNvPr id="13316"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1363" indent="-284163">
              <a:defRPr>
                <a:solidFill>
                  <a:schemeClr val="tx1"/>
                </a:solidFill>
                <a:latin typeface="Arial" panose="020B0604020202020204" pitchFamily="34" charset="0"/>
              </a:defRPr>
            </a:lvl2pPr>
            <a:lvl3pPr marL="1141413" indent="-227013">
              <a:defRPr>
                <a:solidFill>
                  <a:schemeClr val="tx1"/>
                </a:solidFill>
                <a:latin typeface="Arial" panose="020B0604020202020204" pitchFamily="34" charset="0"/>
              </a:defRPr>
            </a:lvl3pPr>
            <a:lvl4pPr marL="1598613" indent="-227013">
              <a:defRPr>
                <a:solidFill>
                  <a:schemeClr val="tx1"/>
                </a:solidFill>
                <a:latin typeface="Arial" panose="020B0604020202020204" pitchFamily="34" charset="0"/>
              </a:defRPr>
            </a:lvl4pPr>
            <a:lvl5pPr marL="2055813" indent="-227013">
              <a:defRPr>
                <a:solidFill>
                  <a:schemeClr val="tx1"/>
                </a:solidFill>
                <a:latin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defRPr>
            </a:lvl9pPr>
          </a:lstStyle>
          <a:p>
            <a:fld id="{B3B6B948-0401-4104-9C87-DBBA46337AF2}" type="slidenum">
              <a:rPr lang="en-GB" altLang="en-US" smtClean="0"/>
              <a:pPr/>
              <a:t>4</a:t>
            </a:fld>
            <a:endParaRPr lang="en-GB" altLang="en-US" smtClean="0"/>
          </a:p>
        </p:txBody>
      </p:sp>
    </p:spTree>
    <p:extLst>
      <p:ext uri="{BB962C8B-B14F-4D97-AF65-F5344CB8AC3E}">
        <p14:creationId xmlns:p14="http://schemas.microsoft.com/office/powerpoint/2010/main" val="4291627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xfrm>
            <a:off x="681038" y="4716463"/>
            <a:ext cx="5435600" cy="4465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smtClean="0"/>
          </a:p>
        </p:txBody>
      </p:sp>
      <p:sp>
        <p:nvSpPr>
          <p:cNvPr id="21508"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054F945-BCE4-4712-9B9D-4E4579A9B5AE}" type="slidenum">
              <a:rPr lang="en-GB" altLang="en-US" smtClean="0"/>
              <a:pPr/>
              <a:t>5</a:t>
            </a:fld>
            <a:endParaRPr lang="en-GB" altLang="en-US" smtClean="0"/>
          </a:p>
        </p:txBody>
      </p:sp>
    </p:spTree>
    <p:extLst>
      <p:ext uri="{BB962C8B-B14F-4D97-AF65-F5344CB8AC3E}">
        <p14:creationId xmlns:p14="http://schemas.microsoft.com/office/powerpoint/2010/main" val="3524593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350348C-1C12-40E7-8901-F18D51C342EF}" type="slidenum">
              <a:rPr lang="en-GB" altLang="en-US" smtClean="0"/>
              <a:pPr/>
              <a:t>6</a:t>
            </a:fld>
            <a:endParaRPr lang="en-GB" altLang="en-US" smtClean="0"/>
          </a:p>
        </p:txBody>
      </p:sp>
    </p:spTree>
    <p:extLst>
      <p:ext uri="{BB962C8B-B14F-4D97-AF65-F5344CB8AC3E}">
        <p14:creationId xmlns:p14="http://schemas.microsoft.com/office/powerpoint/2010/main" val="112709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41C9C8C-4B83-4309-A25D-0689F555D723}" type="slidenum">
              <a:rPr lang="en-GB" altLang="en-US" smtClean="0"/>
              <a:pPr/>
              <a:t>7</a:t>
            </a:fld>
            <a:endParaRPr lang="en-GB" altLang="en-US" smtClean="0"/>
          </a:p>
        </p:txBody>
      </p:sp>
    </p:spTree>
    <p:extLst>
      <p:ext uri="{BB962C8B-B14F-4D97-AF65-F5344CB8AC3E}">
        <p14:creationId xmlns:p14="http://schemas.microsoft.com/office/powerpoint/2010/main" val="16302919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E675E99-AE83-4173-AB59-A661D7FF344D}" type="slidenum">
              <a:rPr lang="en-GB" altLang="en-US" smtClean="0"/>
              <a:pPr/>
              <a:t>8</a:t>
            </a:fld>
            <a:endParaRPr lang="en-GB" altLang="en-US" smtClean="0"/>
          </a:p>
        </p:txBody>
      </p:sp>
    </p:spTree>
    <p:extLst>
      <p:ext uri="{BB962C8B-B14F-4D97-AF65-F5344CB8AC3E}">
        <p14:creationId xmlns:p14="http://schemas.microsoft.com/office/powerpoint/2010/main" val="7591092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DFA9802-69FD-4592-816D-96365C69EEF9}" type="slidenum">
              <a:rPr lang="en-GB" altLang="en-US" smtClean="0"/>
              <a:pPr/>
              <a:t>9</a:t>
            </a:fld>
            <a:endParaRPr lang="en-GB" altLang="en-US" smtClean="0"/>
          </a:p>
        </p:txBody>
      </p:sp>
    </p:spTree>
    <p:extLst>
      <p:ext uri="{BB962C8B-B14F-4D97-AF65-F5344CB8AC3E}">
        <p14:creationId xmlns:p14="http://schemas.microsoft.com/office/powerpoint/2010/main" val="5721151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FF9CE22-EF09-4735-BB8C-A2AE24099812}" type="slidenum">
              <a:rPr lang="en-GB" altLang="en-US" smtClean="0"/>
              <a:pPr/>
              <a:t>10</a:t>
            </a:fld>
            <a:endParaRPr lang="en-GB" altLang="en-US" smtClean="0"/>
          </a:p>
        </p:txBody>
      </p:sp>
    </p:spTree>
    <p:extLst>
      <p:ext uri="{BB962C8B-B14F-4D97-AF65-F5344CB8AC3E}">
        <p14:creationId xmlns:p14="http://schemas.microsoft.com/office/powerpoint/2010/main" val="2884951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Freeform 7"/>
          <p:cNvSpPr/>
          <p:nvPr/>
        </p:nvSpPr>
        <p:spPr>
          <a:xfrm>
            <a:off x="-1588" y="-1588"/>
            <a:ext cx="9145588" cy="6859588"/>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en-US" smtClean="0"/>
              <a:t>Click to edit Master title style</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smtClean="0"/>
              <a:t>Click to edit Master subtitle style</a:t>
            </a:r>
            <a:endParaRPr lang="en-US" dirty="0"/>
          </a:p>
        </p:txBody>
      </p:sp>
      <p:sp>
        <p:nvSpPr>
          <p:cNvPr id="6" name="Date Placeholder 3"/>
          <p:cNvSpPr>
            <a:spLocks noGrp="1"/>
          </p:cNvSpPr>
          <p:nvPr>
            <p:ph type="dt" sz="half" idx="10"/>
          </p:nvPr>
        </p:nvSpPr>
        <p:spPr/>
        <p:txBody>
          <a:bodyPr/>
          <a:lstStyle>
            <a:lvl1pPr>
              <a:defRPr/>
            </a:lvl1pPr>
          </a:lstStyle>
          <a:p>
            <a:pPr>
              <a:defRPr/>
            </a:pPr>
            <a:fld id="{4C8A55FC-3FE3-47F9-95DB-A88554AE1BF8}" type="datetimeFigureOut">
              <a:rPr lang="en-GB"/>
              <a:pPr>
                <a:defRPr/>
              </a:pPr>
              <a:t>07/12/2023</a:t>
            </a:fld>
            <a:endParaRPr lang="en-GB" dirty="0"/>
          </a:p>
        </p:txBody>
      </p:sp>
      <p:sp>
        <p:nvSpPr>
          <p:cNvPr id="7" name="Footer Placeholder 4"/>
          <p:cNvSpPr>
            <a:spLocks noGrp="1"/>
          </p:cNvSpPr>
          <p:nvPr>
            <p:ph type="ftr" sz="quarter" idx="11"/>
          </p:nvPr>
        </p:nvSpPr>
        <p:spPr/>
        <p:txBody>
          <a:bodyPr/>
          <a:lstStyle>
            <a:lvl1pPr>
              <a:defRPr/>
            </a:lvl1pPr>
          </a:lstStyle>
          <a:p>
            <a:pPr>
              <a:defRPr/>
            </a:pPr>
            <a:endParaRPr lang="en-GB"/>
          </a:p>
        </p:txBody>
      </p:sp>
      <p:sp>
        <p:nvSpPr>
          <p:cNvPr id="8" name="Slide Number Placeholder 5"/>
          <p:cNvSpPr>
            <a:spLocks noGrp="1"/>
          </p:cNvSpPr>
          <p:nvPr>
            <p:ph type="sldNum" sz="quarter" idx="12"/>
          </p:nvPr>
        </p:nvSpPr>
        <p:spPr/>
        <p:txBody>
          <a:bodyPr/>
          <a:lstStyle>
            <a:lvl1pPr>
              <a:defRPr/>
            </a:lvl1pPr>
          </a:lstStyle>
          <a:p>
            <a:pPr>
              <a:defRPr/>
            </a:pPr>
            <a:fld id="{845F1A82-9B2D-4F5C-ADEF-CEE32583FD3A}" type="slidenum">
              <a:rPr lang="en-GB" altLang="en-US"/>
              <a:pPr>
                <a:defRPr/>
              </a:pPr>
              <a:t>‹#›</a:t>
            </a:fld>
            <a:endParaRPr lang="en-GB" altLang="en-US"/>
          </a:p>
        </p:txBody>
      </p:sp>
    </p:spTree>
    <p:extLst>
      <p:ext uri="{BB962C8B-B14F-4D97-AF65-F5344CB8AC3E}">
        <p14:creationId xmlns:p14="http://schemas.microsoft.com/office/powerpoint/2010/main" val="575588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99EB5CA-BA57-4C57-9F2D-40B99FF998D3}" type="datetimeFigureOut">
              <a:rPr lang="en-GB"/>
              <a:pPr>
                <a:defRPr/>
              </a:pPr>
              <a:t>07/12/2023</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a:ln/>
        </p:spPr>
        <p:txBody>
          <a:bodyPr/>
          <a:lstStyle>
            <a:lvl1pPr>
              <a:defRPr/>
            </a:lvl1pPr>
          </a:lstStyle>
          <a:p>
            <a:pPr>
              <a:defRPr/>
            </a:pPr>
            <a:fld id="{1EED8881-5C7F-4049-B458-4C10C995E439}" type="slidenum">
              <a:rPr lang="en-GB" altLang="en-US"/>
              <a:pPr>
                <a:defRPr/>
              </a:pPr>
              <a:t>‹#›</a:t>
            </a:fld>
            <a:endParaRPr lang="en-GB" altLang="en-US"/>
          </a:p>
        </p:txBody>
      </p:sp>
    </p:spTree>
    <p:extLst>
      <p:ext uri="{BB962C8B-B14F-4D97-AF65-F5344CB8AC3E}">
        <p14:creationId xmlns:p14="http://schemas.microsoft.com/office/powerpoint/2010/main" val="6868747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EC4238F-79A5-4D3B-8BAE-2120F831BAA3}" type="datetimeFigureOut">
              <a:rPr lang="en-GB"/>
              <a:pPr>
                <a:defRPr/>
              </a:pPr>
              <a:t>07/12/2023</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a:ln/>
        </p:spPr>
        <p:txBody>
          <a:bodyPr/>
          <a:lstStyle>
            <a:lvl1pPr>
              <a:defRPr/>
            </a:lvl1pPr>
          </a:lstStyle>
          <a:p>
            <a:pPr>
              <a:defRPr/>
            </a:pPr>
            <a:fld id="{DEA65F4F-7FC6-48FE-8588-573DCD9051B7}" type="slidenum">
              <a:rPr lang="en-GB" altLang="en-US"/>
              <a:pPr>
                <a:defRPr/>
              </a:pPr>
              <a:t>‹#›</a:t>
            </a:fld>
            <a:endParaRPr lang="en-GB" altLang="en-US"/>
          </a:p>
        </p:txBody>
      </p:sp>
    </p:spTree>
    <p:extLst>
      <p:ext uri="{BB962C8B-B14F-4D97-AF65-F5344CB8AC3E}">
        <p14:creationId xmlns:p14="http://schemas.microsoft.com/office/powerpoint/2010/main" val="3343472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3E9B7B45-8468-438B-9D6C-2D7567051DFB}" type="datetimeFigureOut">
              <a:rPr lang="en-GB"/>
              <a:pPr>
                <a:defRPr/>
              </a:pPr>
              <a:t>07/12/2023</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a:ln/>
        </p:spPr>
        <p:txBody>
          <a:bodyPr/>
          <a:lstStyle>
            <a:lvl1pPr>
              <a:defRPr/>
            </a:lvl1pPr>
          </a:lstStyle>
          <a:p>
            <a:pPr>
              <a:defRPr/>
            </a:pPr>
            <a:fld id="{FAAFC6D2-1ACE-4A4A-B4E6-269ED83563CA}" type="slidenum">
              <a:rPr lang="en-GB" altLang="en-US"/>
              <a:pPr>
                <a:defRPr/>
              </a:pPr>
              <a:t>‹#›</a:t>
            </a:fld>
            <a:endParaRPr lang="en-GB" altLang="en-US"/>
          </a:p>
        </p:txBody>
      </p:sp>
    </p:spTree>
    <p:extLst>
      <p:ext uri="{BB962C8B-B14F-4D97-AF65-F5344CB8AC3E}">
        <p14:creationId xmlns:p14="http://schemas.microsoft.com/office/powerpoint/2010/main" val="3665663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Freeform 7"/>
          <p:cNvSpPr/>
          <p:nvPr/>
        </p:nvSpPr>
        <p:spPr>
          <a:xfrm>
            <a:off x="-1588" y="-1588"/>
            <a:ext cx="9145588" cy="6859588"/>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lvl="0"/>
            <a:r>
              <a:rPr lang="en-US" smtClean="0"/>
              <a:t>Click to edit Master title style</a:t>
            </a:r>
            <a:endParaRPr lang="en-US" dirty="0"/>
          </a:p>
        </p:txBody>
      </p:sp>
      <p:sp>
        <p:nvSpPr>
          <p:cNvPr id="3" name="Text Placeholder 2"/>
          <p:cNvSpPr>
            <a:spLocks noGrp="1"/>
          </p:cNvSpPr>
          <p:nvPr>
            <p:ph type="body" idx="1"/>
          </p:nvPr>
        </p:nvSpPr>
        <p:spPr>
          <a:xfrm rot="19140000">
            <a:off x="1216152" y="2468304"/>
            <a:ext cx="6510528" cy="329184"/>
          </a:xfrm>
        </p:spPr>
        <p:txBody>
          <a:bodyPr>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pPr>
              <a:defRPr/>
            </a:pPr>
            <a:fld id="{6C832C30-7324-47A5-88D3-83390B0647D2}" type="datetimeFigureOut">
              <a:rPr lang="en-GB"/>
              <a:pPr>
                <a:defRPr/>
              </a:pPr>
              <a:t>07/12/2023</a:t>
            </a:fld>
            <a:endParaRPr lang="en-GB" dirty="0"/>
          </a:p>
        </p:txBody>
      </p:sp>
      <p:sp>
        <p:nvSpPr>
          <p:cNvPr id="7" name="Footer Placeholder 4"/>
          <p:cNvSpPr>
            <a:spLocks noGrp="1"/>
          </p:cNvSpPr>
          <p:nvPr>
            <p:ph type="ftr" sz="quarter" idx="11"/>
          </p:nvPr>
        </p:nvSpPr>
        <p:spPr/>
        <p:txBody>
          <a:bodyPr/>
          <a:lstStyle>
            <a:lvl1pPr>
              <a:defRPr/>
            </a:lvl1pPr>
          </a:lstStyle>
          <a:p>
            <a:pPr>
              <a:defRPr/>
            </a:pPr>
            <a:endParaRPr lang="en-GB"/>
          </a:p>
        </p:txBody>
      </p:sp>
      <p:sp>
        <p:nvSpPr>
          <p:cNvPr id="8" name="Slide Number Placeholder 5"/>
          <p:cNvSpPr>
            <a:spLocks noGrp="1"/>
          </p:cNvSpPr>
          <p:nvPr>
            <p:ph type="sldNum" sz="quarter" idx="12"/>
          </p:nvPr>
        </p:nvSpPr>
        <p:spPr/>
        <p:txBody>
          <a:bodyPr/>
          <a:lstStyle>
            <a:lvl1pPr>
              <a:defRPr/>
            </a:lvl1pPr>
          </a:lstStyle>
          <a:p>
            <a:pPr>
              <a:defRPr/>
            </a:pPr>
            <a:fld id="{19897DF3-4900-493D-9921-54ABDC12F380}" type="slidenum">
              <a:rPr lang="en-GB" altLang="en-US"/>
              <a:pPr>
                <a:defRPr/>
              </a:pPr>
              <a:t>‹#›</a:t>
            </a:fld>
            <a:endParaRPr lang="en-GB" altLang="en-US"/>
          </a:p>
        </p:txBody>
      </p:sp>
    </p:spTree>
    <p:extLst>
      <p:ext uri="{BB962C8B-B14F-4D97-AF65-F5344CB8AC3E}">
        <p14:creationId xmlns:p14="http://schemas.microsoft.com/office/powerpoint/2010/main" val="41935567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7"/>
          <p:cNvSpPr>
            <a:spLocks noGrp="1"/>
          </p:cNvSpPr>
          <p:nvPr>
            <p:ph type="title"/>
          </p:nvPr>
        </p:nvSpPr>
        <p:spPr/>
        <p:txBody>
          <a:bodyPr/>
          <a:lstStyle/>
          <a:p>
            <a:r>
              <a:rPr lang="en-US" smtClean="0"/>
              <a:t>Click to edit Master title style</a:t>
            </a:r>
            <a:endParaRPr lang="en-US"/>
          </a:p>
        </p:txBody>
      </p:sp>
      <p:sp>
        <p:nvSpPr>
          <p:cNvPr id="5" name="Date Placeholder 3"/>
          <p:cNvSpPr>
            <a:spLocks noGrp="1"/>
          </p:cNvSpPr>
          <p:nvPr>
            <p:ph type="dt" sz="half" idx="10"/>
          </p:nvPr>
        </p:nvSpPr>
        <p:spPr/>
        <p:txBody>
          <a:bodyPr/>
          <a:lstStyle>
            <a:lvl1pPr>
              <a:defRPr/>
            </a:lvl1pPr>
          </a:lstStyle>
          <a:p>
            <a:pPr>
              <a:defRPr/>
            </a:pPr>
            <a:fld id="{D81D6F59-5A23-4B33-9B2C-CD3D5B592EEC}" type="datetimeFigureOut">
              <a:rPr lang="en-GB"/>
              <a:pPr>
                <a:defRPr/>
              </a:pPr>
              <a:t>07/12/2023</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a:ln/>
        </p:spPr>
        <p:txBody>
          <a:bodyPr/>
          <a:lstStyle>
            <a:lvl1pPr>
              <a:defRPr/>
            </a:lvl1pPr>
          </a:lstStyle>
          <a:p>
            <a:pPr>
              <a:defRPr/>
            </a:pPr>
            <a:fld id="{11CC77F6-6675-412D-A2BC-C7A305AFB989}" type="slidenum">
              <a:rPr lang="en-GB" altLang="en-US"/>
              <a:pPr>
                <a:defRPr/>
              </a:pPr>
              <a:t>‹#›</a:t>
            </a:fld>
            <a:endParaRPr lang="en-GB" altLang="en-US"/>
          </a:p>
        </p:txBody>
      </p:sp>
    </p:spTree>
    <p:extLst>
      <p:ext uri="{BB962C8B-B14F-4D97-AF65-F5344CB8AC3E}">
        <p14:creationId xmlns:p14="http://schemas.microsoft.com/office/powerpoint/2010/main" val="3769079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F2C08A32-39F3-4742-A512-2D90251E9901}" type="datetimeFigureOut">
              <a:rPr lang="en-GB"/>
              <a:pPr>
                <a:defRPr/>
              </a:pPr>
              <a:t>07/12/2023</a:t>
            </a:fld>
            <a:endParaRPr lang="en-GB" dirty="0"/>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a:ln/>
        </p:spPr>
        <p:txBody>
          <a:bodyPr/>
          <a:lstStyle>
            <a:lvl1pPr>
              <a:defRPr/>
            </a:lvl1pPr>
          </a:lstStyle>
          <a:p>
            <a:pPr>
              <a:defRPr/>
            </a:pPr>
            <a:fld id="{E8431DB3-3B70-4CE4-BD43-629C31CE29C3}" type="slidenum">
              <a:rPr lang="en-GB" altLang="en-US"/>
              <a:pPr>
                <a:defRPr/>
              </a:pPr>
              <a:t>‹#›</a:t>
            </a:fld>
            <a:endParaRPr lang="en-GB" altLang="en-US"/>
          </a:p>
        </p:txBody>
      </p:sp>
    </p:spTree>
    <p:extLst>
      <p:ext uri="{BB962C8B-B14F-4D97-AF65-F5344CB8AC3E}">
        <p14:creationId xmlns:p14="http://schemas.microsoft.com/office/powerpoint/2010/main" val="11066985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9808436-5A42-4094-811C-E1D868AEF58F}" type="datetimeFigureOut">
              <a:rPr lang="en-GB"/>
              <a:pPr>
                <a:defRPr/>
              </a:pPr>
              <a:t>07/12/2023</a:t>
            </a:fld>
            <a:endParaRPr lang="en-GB" dirty="0"/>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a:ln/>
        </p:spPr>
        <p:txBody>
          <a:bodyPr/>
          <a:lstStyle>
            <a:lvl1pPr>
              <a:defRPr/>
            </a:lvl1pPr>
          </a:lstStyle>
          <a:p>
            <a:pPr>
              <a:defRPr/>
            </a:pPr>
            <a:fld id="{C910B0E0-9E94-48A8-8E2F-49B4C56607F2}" type="slidenum">
              <a:rPr lang="en-GB" altLang="en-US"/>
              <a:pPr>
                <a:defRPr/>
              </a:pPr>
              <a:t>‹#›</a:t>
            </a:fld>
            <a:endParaRPr lang="en-GB" altLang="en-US"/>
          </a:p>
        </p:txBody>
      </p:sp>
    </p:spTree>
    <p:extLst>
      <p:ext uri="{BB962C8B-B14F-4D97-AF65-F5344CB8AC3E}">
        <p14:creationId xmlns:p14="http://schemas.microsoft.com/office/powerpoint/2010/main" val="3386630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CE5CE80-9013-4622-A12A-B3274EF386E5}" type="datetimeFigureOut">
              <a:rPr lang="en-GB"/>
              <a:pPr>
                <a:defRPr/>
              </a:pPr>
              <a:t>07/12/2023</a:t>
            </a:fld>
            <a:endParaRPr lang="en-GB" dirty="0"/>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a:ln/>
        </p:spPr>
        <p:txBody>
          <a:bodyPr/>
          <a:lstStyle>
            <a:lvl1pPr>
              <a:defRPr/>
            </a:lvl1pPr>
          </a:lstStyle>
          <a:p>
            <a:pPr>
              <a:defRPr/>
            </a:pPr>
            <a:fld id="{D5178B36-C306-42E7-BD1E-7EE70F1575A7}" type="slidenum">
              <a:rPr lang="en-GB" altLang="en-US"/>
              <a:pPr>
                <a:defRPr/>
              </a:pPr>
              <a:t>‹#›</a:t>
            </a:fld>
            <a:endParaRPr lang="en-GB" altLang="en-US"/>
          </a:p>
        </p:txBody>
      </p:sp>
    </p:spTree>
    <p:extLst>
      <p:ext uri="{BB962C8B-B14F-4D97-AF65-F5344CB8AC3E}">
        <p14:creationId xmlns:p14="http://schemas.microsoft.com/office/powerpoint/2010/main" val="36709559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ight Triangle 17"/>
          <p:cNvSpPr/>
          <p:nvPr/>
        </p:nvSpPr>
        <p:spPr>
          <a:xfrm rot="5400000">
            <a:off x="433388" y="-433388"/>
            <a:ext cx="6858000" cy="7724775"/>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lvl="0"/>
            <a:r>
              <a:rPr lang="en-US" smtClean="0"/>
              <a:t>Click to edit Master title style</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lvl1pPr>
              <a:defRPr/>
            </a:lvl1pPr>
          </a:lstStyle>
          <a:p>
            <a:pPr>
              <a:defRPr/>
            </a:pPr>
            <a:fld id="{574160BF-0792-4F75-A86D-D134A2E2DE0A}" type="datetimeFigureOut">
              <a:rPr lang="en-GB"/>
              <a:pPr>
                <a:defRPr/>
              </a:pPr>
              <a:t>07/12/2023</a:t>
            </a:fld>
            <a:endParaRPr lang="en-GB" dirty="0"/>
          </a:p>
        </p:txBody>
      </p:sp>
      <p:sp>
        <p:nvSpPr>
          <p:cNvPr id="8" name="Footer Placeholder 5"/>
          <p:cNvSpPr>
            <a:spLocks noGrp="1"/>
          </p:cNvSpPr>
          <p:nvPr>
            <p:ph type="ftr" sz="quarter" idx="11"/>
          </p:nvPr>
        </p:nvSpPr>
        <p:spPr/>
        <p:txBody>
          <a:bodyPr/>
          <a:lstStyle>
            <a:lvl1pPr>
              <a:defRPr>
                <a:solidFill>
                  <a:schemeClr val="tx2"/>
                </a:solidFill>
              </a:defRPr>
            </a:lvl1pPr>
          </a:lstStyle>
          <a:p>
            <a:pPr>
              <a:defRPr/>
            </a:pPr>
            <a:endParaRPr lang="en-GB"/>
          </a:p>
        </p:txBody>
      </p:sp>
      <p:sp>
        <p:nvSpPr>
          <p:cNvPr id="9"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pPr>
              <a:defRPr/>
            </a:pPr>
            <a:fld id="{5E454899-4D95-4F11-97B0-C3F39B3AE410}" type="slidenum">
              <a:rPr lang="en-GB" altLang="en-US"/>
              <a:pPr>
                <a:defRPr/>
              </a:pPr>
              <a:t>‹#›</a:t>
            </a:fld>
            <a:endParaRPr lang="en-GB" altLang="en-US"/>
          </a:p>
        </p:txBody>
      </p:sp>
    </p:spTree>
    <p:extLst>
      <p:ext uri="{BB962C8B-B14F-4D97-AF65-F5344CB8AC3E}">
        <p14:creationId xmlns:p14="http://schemas.microsoft.com/office/powerpoint/2010/main" val="3220590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ight Triangle 4"/>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Freeform 5"/>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rtlCol="0" anchor="ctr">
            <a:normAutofit/>
          </a:bodyPr>
          <a:lstStyle>
            <a:lvl1pPr algn="r">
              <a:defRPr/>
            </a:lvl1pPr>
          </a:lstStyle>
          <a:p>
            <a:pPr lvl="0"/>
            <a:r>
              <a:rPr lang="en-US" noProof="0" dirty="0" smtClean="0"/>
              <a:t>Click icon to add picture</a:t>
            </a:r>
            <a:endParaRPr lang="en-US" noProof="0" dirty="0"/>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5"/>
          </p:nvPr>
        </p:nvSpPr>
        <p:spPr/>
        <p:txBody>
          <a:bodyPr/>
          <a:lstStyle>
            <a:lvl1pPr>
              <a:defRPr/>
            </a:lvl1pPr>
          </a:lstStyle>
          <a:p>
            <a:pPr>
              <a:defRPr/>
            </a:pPr>
            <a:fld id="{019A5825-9A19-46F9-B0D2-1EE838CD1161}" type="datetimeFigureOut">
              <a:rPr lang="en-GB"/>
              <a:pPr>
                <a:defRPr/>
              </a:pPr>
              <a:t>07/12/2023</a:t>
            </a:fld>
            <a:endParaRPr lang="en-GB" dirty="0"/>
          </a:p>
        </p:txBody>
      </p:sp>
      <p:sp>
        <p:nvSpPr>
          <p:cNvPr id="8" name="Footer Placeholder 5"/>
          <p:cNvSpPr>
            <a:spLocks noGrp="1"/>
          </p:cNvSpPr>
          <p:nvPr>
            <p:ph type="ftr" sz="quarter" idx="16"/>
          </p:nvPr>
        </p:nvSpPr>
        <p:spPr/>
        <p:txBody>
          <a:bodyPr/>
          <a:lstStyle>
            <a:lvl1pPr>
              <a:defRPr/>
            </a:lvl1pPr>
          </a:lstStyle>
          <a:p>
            <a:pPr>
              <a:defRPr/>
            </a:pPr>
            <a:endParaRPr lang="en-GB"/>
          </a:p>
        </p:txBody>
      </p:sp>
      <p:sp>
        <p:nvSpPr>
          <p:cNvPr id="9" name="Slide Number Placeholder 6"/>
          <p:cNvSpPr>
            <a:spLocks noGrp="1"/>
          </p:cNvSpPr>
          <p:nvPr>
            <p:ph type="sldNum" sz="quarter" idx="17"/>
          </p:nvPr>
        </p:nvSpPr>
        <p:spPr/>
        <p:txBody>
          <a:bodyPr/>
          <a:lstStyle>
            <a:lvl1pPr>
              <a:defRPr/>
            </a:lvl1pPr>
          </a:lstStyle>
          <a:p>
            <a:pPr>
              <a:defRPr/>
            </a:pPr>
            <a:fld id="{E71B13E8-4476-4417-86A7-1FA305BE7983}" type="slidenum">
              <a:rPr lang="en-GB" altLang="en-US"/>
              <a:pPr>
                <a:defRPr/>
              </a:pPr>
              <a:t>‹#›</a:t>
            </a:fld>
            <a:endParaRPr lang="en-GB" altLang="en-US"/>
          </a:p>
        </p:txBody>
      </p:sp>
    </p:spTree>
    <p:extLst>
      <p:ext uri="{BB962C8B-B14F-4D97-AF65-F5344CB8AC3E}">
        <p14:creationId xmlns:p14="http://schemas.microsoft.com/office/powerpoint/2010/main" val="25989625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6"/>
          <p:cNvSpPr/>
          <p:nvPr/>
        </p:nvSpPr>
        <p:spPr>
          <a:xfrm>
            <a:off x="-3175" y="5051425"/>
            <a:ext cx="3575050" cy="1806575"/>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8" name="Freeform 7"/>
          <p:cNvSpPr/>
          <p:nvPr/>
        </p:nvSpPr>
        <p:spPr>
          <a:xfrm>
            <a:off x="-1588" y="5051425"/>
            <a:ext cx="9145588" cy="180657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 name="Title Placeholder 1"/>
          <p:cNvSpPr>
            <a:spLocks noGrp="1"/>
          </p:cNvSpPr>
          <p:nvPr>
            <p:ph type="title"/>
          </p:nvPr>
        </p:nvSpPr>
        <p:spPr>
          <a:xfrm>
            <a:off x="822325" y="365125"/>
            <a:ext cx="7521575" cy="549275"/>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1029" name="Text Placeholder 2"/>
          <p:cNvSpPr>
            <a:spLocks noGrp="1"/>
          </p:cNvSpPr>
          <p:nvPr>
            <p:ph type="body" idx="1"/>
          </p:nvPr>
        </p:nvSpPr>
        <p:spPr bwMode="auto">
          <a:xfrm>
            <a:off x="822325" y="1100138"/>
            <a:ext cx="7521575" cy="357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rot="19140000">
            <a:off x="201613" y="5870575"/>
            <a:ext cx="2176462" cy="201613"/>
          </a:xfrm>
          <a:prstGeom prst="rect">
            <a:avLst/>
          </a:prstGeom>
        </p:spPr>
        <p:txBody>
          <a:bodyPr vert="horz" lIns="91440" tIns="45720" rIns="91440" bIns="45720" rtlCol="0" anchor="ctr"/>
          <a:lstStyle>
            <a:lvl1pPr algn="l" eaLnBrk="1" fontAlgn="auto" hangingPunct="1">
              <a:spcBef>
                <a:spcPts val="0"/>
              </a:spcBef>
              <a:spcAft>
                <a:spcPts val="0"/>
              </a:spcAft>
              <a:defRPr sz="1200">
                <a:solidFill>
                  <a:srgbClr val="FFFFFF"/>
                </a:solidFill>
                <a:latin typeface="+mn-lt"/>
              </a:defRPr>
            </a:lvl1pPr>
          </a:lstStyle>
          <a:p>
            <a:pPr>
              <a:defRPr/>
            </a:pPr>
            <a:fld id="{904010F9-6B15-4C6C-8127-9EA42AB914C2}" type="datetimeFigureOut">
              <a:rPr lang="en-GB"/>
              <a:pPr>
                <a:defRPr/>
              </a:pPr>
              <a:t>07/12/2023</a:t>
            </a:fld>
            <a:endParaRPr lang="en-GB" dirty="0"/>
          </a:p>
        </p:txBody>
      </p:sp>
      <p:sp>
        <p:nvSpPr>
          <p:cNvPr id="5" name="Footer Placeholder 4"/>
          <p:cNvSpPr>
            <a:spLocks noGrp="1"/>
          </p:cNvSpPr>
          <p:nvPr>
            <p:ph type="ftr" sz="quarter" idx="3"/>
          </p:nvPr>
        </p:nvSpPr>
        <p:spPr>
          <a:xfrm>
            <a:off x="3517900" y="6284913"/>
            <a:ext cx="4724400" cy="274637"/>
          </a:xfrm>
          <a:prstGeom prst="rect">
            <a:avLst/>
          </a:prstGeom>
        </p:spPr>
        <p:txBody>
          <a:bodyPr vert="horz" lIns="91440" tIns="45720" rIns="91440" bIns="45720" rtlCol="0" anchor="ctr"/>
          <a:lstStyle>
            <a:lvl1pPr algn="r" eaLnBrk="1" fontAlgn="auto" hangingPunct="1">
              <a:spcBef>
                <a:spcPts val="0"/>
              </a:spcBef>
              <a:spcAft>
                <a:spcPts val="0"/>
              </a:spcAft>
              <a:defRPr sz="1000" cap="all" spc="200" baseline="0">
                <a:solidFill>
                  <a:srgbClr val="FFFFFF"/>
                </a:solidFill>
                <a:latin typeface="+mn-lt"/>
              </a:defRPr>
            </a:lvl1pPr>
          </a:lstStyle>
          <a:p>
            <a:pPr>
              <a:defRPr/>
            </a:pPr>
            <a:endParaRPr lang="en-GB"/>
          </a:p>
        </p:txBody>
      </p:sp>
      <p:sp>
        <p:nvSpPr>
          <p:cNvPr id="6" name="Slide Number Placeholder 5"/>
          <p:cNvSpPr>
            <a:spLocks noGrp="1"/>
          </p:cNvSpPr>
          <p:nvPr>
            <p:ph type="sldNum" sz="quarter" idx="4"/>
          </p:nvPr>
        </p:nvSpPr>
        <p:spPr>
          <a:xfrm>
            <a:off x="8401050" y="6170613"/>
            <a:ext cx="503238" cy="503237"/>
          </a:xfrm>
          <a:prstGeom prst="ellipse">
            <a:avLst/>
          </a:prstGeom>
          <a:ln w="19050">
            <a:solidFill>
              <a:srgbClr val="FFFFFF"/>
            </a:solidFill>
          </a:ln>
        </p:spPr>
        <p:txBody>
          <a:bodyPr vert="horz" wrap="square" lIns="9144" tIns="9144" rIns="9144" bIns="9144" numCol="1" anchor="ctr" anchorCtr="0" compatLnSpc="1">
            <a:prstTxWarp prst="textNoShape">
              <a:avLst/>
            </a:prstTxWarp>
            <a:normAutofit/>
          </a:bodyPr>
          <a:lstStyle>
            <a:lvl1pPr algn="ctr" eaLnBrk="1" hangingPunct="1">
              <a:defRPr sz="1600">
                <a:solidFill>
                  <a:srgbClr val="FFFFFF"/>
                </a:solidFill>
                <a:latin typeface="Franklin Gothic Book" panose="020B0503020102020204" pitchFamily="34" charset="0"/>
              </a:defRPr>
            </a:lvl1pPr>
          </a:lstStyle>
          <a:p>
            <a:pPr>
              <a:defRPr/>
            </a:pPr>
            <a:fld id="{F17B865D-BEFA-4959-A88E-9C07DF83B21E}"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3972" r:id="rId1"/>
    <p:sldLayoutId id="2147483965" r:id="rId2"/>
    <p:sldLayoutId id="2147483973" r:id="rId3"/>
    <p:sldLayoutId id="2147483966" r:id="rId4"/>
    <p:sldLayoutId id="2147483967" r:id="rId5"/>
    <p:sldLayoutId id="2147483968" r:id="rId6"/>
    <p:sldLayoutId id="2147483969" r:id="rId7"/>
    <p:sldLayoutId id="2147483974" r:id="rId8"/>
    <p:sldLayoutId id="2147483975" r:id="rId9"/>
    <p:sldLayoutId id="2147483970" r:id="rId10"/>
    <p:sldLayoutId id="2147483971" r:id="rId11"/>
  </p:sldLayoutIdLst>
  <p:txStyles>
    <p:titleStyle>
      <a:lvl1pPr algn="l" rtl="0" eaLnBrk="0" fontAlgn="base" hangingPunct="0">
        <a:spcBef>
          <a:spcPct val="0"/>
        </a:spcBef>
        <a:spcAft>
          <a:spcPct val="0"/>
        </a:spcAft>
        <a:defRPr sz="2800" kern="1200" cap="all">
          <a:solidFill>
            <a:schemeClr val="tx1"/>
          </a:solidFill>
          <a:latin typeface="+mj-lt"/>
          <a:ea typeface="+mj-ea"/>
          <a:cs typeface="+mj-cs"/>
        </a:defRPr>
      </a:lvl1pPr>
      <a:lvl2pPr algn="l" rtl="0" eaLnBrk="0" fontAlgn="base" hangingPunct="0">
        <a:spcBef>
          <a:spcPct val="0"/>
        </a:spcBef>
        <a:spcAft>
          <a:spcPct val="0"/>
        </a:spcAft>
        <a:defRPr sz="2800">
          <a:solidFill>
            <a:schemeClr val="tx1"/>
          </a:solidFill>
          <a:latin typeface="Franklin Gothic Medium" pitchFamily="34" charset="0"/>
        </a:defRPr>
      </a:lvl2pPr>
      <a:lvl3pPr algn="l" rtl="0" eaLnBrk="0" fontAlgn="base" hangingPunct="0">
        <a:spcBef>
          <a:spcPct val="0"/>
        </a:spcBef>
        <a:spcAft>
          <a:spcPct val="0"/>
        </a:spcAft>
        <a:defRPr sz="2800">
          <a:solidFill>
            <a:schemeClr val="tx1"/>
          </a:solidFill>
          <a:latin typeface="Franklin Gothic Medium" pitchFamily="34" charset="0"/>
        </a:defRPr>
      </a:lvl3pPr>
      <a:lvl4pPr algn="l" rtl="0" eaLnBrk="0" fontAlgn="base" hangingPunct="0">
        <a:spcBef>
          <a:spcPct val="0"/>
        </a:spcBef>
        <a:spcAft>
          <a:spcPct val="0"/>
        </a:spcAft>
        <a:defRPr sz="2800">
          <a:solidFill>
            <a:schemeClr val="tx1"/>
          </a:solidFill>
          <a:latin typeface="Franklin Gothic Medium" pitchFamily="34" charset="0"/>
        </a:defRPr>
      </a:lvl4pPr>
      <a:lvl5pPr algn="l" rtl="0" eaLnBrk="0" fontAlgn="base" hangingPunct="0">
        <a:spcBef>
          <a:spcPct val="0"/>
        </a:spcBef>
        <a:spcAft>
          <a:spcPct val="0"/>
        </a:spcAft>
        <a:defRPr sz="2800">
          <a:solidFill>
            <a:schemeClr val="tx1"/>
          </a:solidFill>
          <a:latin typeface="Franklin Gothic Medium" pitchFamily="34" charset="0"/>
        </a:defRPr>
      </a:lvl5pPr>
      <a:lvl6pPr marL="457200" algn="l" rtl="0" fontAlgn="base">
        <a:spcBef>
          <a:spcPct val="0"/>
        </a:spcBef>
        <a:spcAft>
          <a:spcPct val="0"/>
        </a:spcAft>
        <a:defRPr sz="2800">
          <a:solidFill>
            <a:schemeClr val="tx1"/>
          </a:solidFill>
          <a:latin typeface="Franklin Gothic Medium" pitchFamily="34" charset="0"/>
        </a:defRPr>
      </a:lvl6pPr>
      <a:lvl7pPr marL="914400" algn="l" rtl="0" fontAlgn="base">
        <a:spcBef>
          <a:spcPct val="0"/>
        </a:spcBef>
        <a:spcAft>
          <a:spcPct val="0"/>
        </a:spcAft>
        <a:defRPr sz="2800">
          <a:solidFill>
            <a:schemeClr val="tx1"/>
          </a:solidFill>
          <a:latin typeface="Franklin Gothic Medium" pitchFamily="34" charset="0"/>
        </a:defRPr>
      </a:lvl7pPr>
      <a:lvl8pPr marL="1371600" algn="l" rtl="0" fontAlgn="base">
        <a:spcBef>
          <a:spcPct val="0"/>
        </a:spcBef>
        <a:spcAft>
          <a:spcPct val="0"/>
        </a:spcAft>
        <a:defRPr sz="2800">
          <a:solidFill>
            <a:schemeClr val="tx1"/>
          </a:solidFill>
          <a:latin typeface="Franklin Gothic Medium" pitchFamily="34" charset="0"/>
        </a:defRPr>
      </a:lvl8pPr>
      <a:lvl9pPr marL="1828800" algn="l" rtl="0" fontAlgn="base">
        <a:spcBef>
          <a:spcPct val="0"/>
        </a:spcBef>
        <a:spcAft>
          <a:spcPct val="0"/>
        </a:spcAft>
        <a:defRPr sz="2800">
          <a:solidFill>
            <a:schemeClr val="tx1"/>
          </a:solidFill>
          <a:latin typeface="Franklin Gothic Medium" pitchFamily="34" charset="0"/>
        </a:defRPr>
      </a:lvl9pPr>
    </p:titleStyle>
    <p:bodyStyle>
      <a:lvl1pPr marL="342900" indent="-342900" algn="l" rtl="0" eaLnBrk="0" fontAlgn="base" hangingPunct="0">
        <a:spcBef>
          <a:spcPts val="800"/>
        </a:spcBef>
        <a:spcAft>
          <a:spcPct val="0"/>
        </a:spcAft>
        <a:buFont typeface="Arial" panose="020B0604020202020204" pitchFamily="34" charset="0"/>
        <a:defRPr sz="1600" b="1" kern="1200">
          <a:solidFill>
            <a:schemeClr val="tx1"/>
          </a:solidFill>
          <a:latin typeface="+mn-lt"/>
          <a:ea typeface="+mn-ea"/>
          <a:cs typeface="+mn-cs"/>
        </a:defRPr>
      </a:lvl1pPr>
      <a:lvl2pPr marL="173038" indent="-173038" algn="l" rtl="0" eaLnBrk="0" fontAlgn="base" hangingPunct="0">
        <a:spcBef>
          <a:spcPts val="300"/>
        </a:spcBef>
        <a:spcAft>
          <a:spcPct val="0"/>
        </a:spcAft>
        <a:buClr>
          <a:schemeClr val="accent2"/>
        </a:buClr>
        <a:buFont typeface="Wingdings" panose="05000000000000000000" pitchFamily="2" charset="2"/>
        <a:buChar char="§"/>
        <a:defRPr sz="1600" kern="1200">
          <a:solidFill>
            <a:schemeClr val="tx1"/>
          </a:solidFill>
          <a:latin typeface="+mn-lt"/>
          <a:ea typeface="+mn-ea"/>
          <a:cs typeface="+mn-cs"/>
        </a:defRPr>
      </a:lvl2pPr>
      <a:lvl3pPr marL="401638" indent="-163513" algn="l" rtl="0" eaLnBrk="0" fontAlgn="base" hangingPunct="0">
        <a:spcBef>
          <a:spcPts val="300"/>
        </a:spcBef>
        <a:spcAft>
          <a:spcPct val="0"/>
        </a:spcAft>
        <a:buClr>
          <a:schemeClr val="accent2"/>
        </a:buClr>
        <a:buFont typeface="Wingdings" panose="05000000000000000000" pitchFamily="2" charset="2"/>
        <a:buChar char="§"/>
        <a:defRPr sz="1600" kern="1200">
          <a:solidFill>
            <a:schemeClr val="tx1"/>
          </a:solidFill>
          <a:latin typeface="+mn-lt"/>
          <a:ea typeface="+mn-ea"/>
          <a:cs typeface="+mn-cs"/>
        </a:defRPr>
      </a:lvl3pPr>
      <a:lvl4pPr marL="630238" indent="-163513" algn="l" rtl="0" eaLnBrk="0" fontAlgn="base" hangingPunct="0">
        <a:spcBef>
          <a:spcPts val="300"/>
        </a:spcBef>
        <a:spcAft>
          <a:spcPct val="0"/>
        </a:spcAft>
        <a:buClr>
          <a:schemeClr val="accent2"/>
        </a:buClr>
        <a:buFont typeface="Wingdings" panose="05000000000000000000" pitchFamily="2" charset="2"/>
        <a:buChar char="§"/>
        <a:defRPr sz="1600" kern="1200">
          <a:solidFill>
            <a:schemeClr val="tx1"/>
          </a:solidFill>
          <a:latin typeface="+mn-lt"/>
          <a:ea typeface="+mn-ea"/>
          <a:cs typeface="+mn-cs"/>
        </a:defRPr>
      </a:lvl4pPr>
      <a:lvl5pPr marL="858838" indent="-173038" algn="l" rtl="0" eaLnBrk="0" fontAlgn="base" hangingPunct="0">
        <a:spcBef>
          <a:spcPts val="300"/>
        </a:spcBef>
        <a:spcAft>
          <a:spcPct val="0"/>
        </a:spcAft>
        <a:buClr>
          <a:schemeClr val="accent2"/>
        </a:buClr>
        <a:buFont typeface="Wingdings" panose="05000000000000000000"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emf"/><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5.emf"/><Relationship Id="rId4" Type="http://schemas.openxmlformats.org/officeDocument/2006/relationships/image" Target="../media/image4.emf"/></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5.emf"/><Relationship Id="rId4" Type="http://schemas.openxmlformats.org/officeDocument/2006/relationships/image" Target="../media/image4.emf"/></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5.emf"/><Relationship Id="rId4" Type="http://schemas.openxmlformats.org/officeDocument/2006/relationships/image" Target="../media/image4.emf"/></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5.emf"/><Relationship Id="rId4" Type="http://schemas.openxmlformats.org/officeDocument/2006/relationships/image" Target="../media/image4.emf"/></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5.emf"/><Relationship Id="rId4" Type="http://schemas.openxmlformats.org/officeDocument/2006/relationships/image" Target="../media/image4.emf"/></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5.emf"/><Relationship Id="rId4" Type="http://schemas.openxmlformats.org/officeDocument/2006/relationships/image" Target="../media/image4.emf"/></Relationships>
</file>

<file path=ppt/slides/_rels/slide1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5.emf"/></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2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5.emf"/></Relationships>
</file>

<file path=ppt/slides/_rels/slide2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emf"/></Relationships>
</file>

<file path=ppt/slides/_rels/slide2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26.xml.rels><?xml version="1.0" encoding="UTF-8" standalone="yes"?>
<Relationships xmlns="http://schemas.openxmlformats.org/package/2006/relationships"><Relationship Id="rId3" Type="http://schemas.openxmlformats.org/officeDocument/2006/relationships/hyperlink" Target="http://www.readingrampage.org.uk/"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emf"/></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5.emf"/><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emf"/></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ideo" Target="https://www.youtube.com/embed/C06HdC8ffIw" TargetMode="External"/><Relationship Id="rId6" Type="http://schemas.openxmlformats.org/officeDocument/2006/relationships/image" Target="../media/image7.png"/><Relationship Id="rId5" Type="http://schemas.openxmlformats.org/officeDocument/2006/relationships/image" Target="../media/image5.emf"/><Relationship Id="rId4" Type="http://schemas.openxmlformats.org/officeDocument/2006/relationships/image" Target="../media/image4.emf"/></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4.emf"/><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5.emf"/></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5.emf"/><Relationship Id="rId4" Type="http://schemas.openxmlformats.org/officeDocument/2006/relationships/image" Target="../media/image4.emf"/></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5.emf"/><Relationship Id="rId4" Type="http://schemas.openxmlformats.org/officeDocument/2006/relationships/image" Target="../media/image4.emf"/></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5.emf"/><Relationship Id="rId4" Type="http://schemas.openxmlformats.org/officeDocument/2006/relationships/image" Target="../media/image4.emf"/></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5.emf"/><Relationship Id="rId4" Type="http://schemas.openxmlformats.org/officeDocument/2006/relationships/image" Target="../media/image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3"/>
          <p:cNvSpPr txBox="1">
            <a:spLocks noChangeArrowheads="1"/>
          </p:cNvSpPr>
          <p:nvPr/>
        </p:nvSpPr>
        <p:spPr bwMode="auto">
          <a:xfrm>
            <a:off x="467544" y="5383213"/>
            <a:ext cx="360045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800"/>
              </a:spcBef>
              <a:buFont typeface="Arial" panose="020B0604020202020204" pitchFamily="34" charset="0"/>
              <a:defRPr sz="1600" b="1">
                <a:solidFill>
                  <a:schemeClr val="tx1"/>
                </a:solidFill>
                <a:latin typeface="Franklin Gothic Book" panose="020B0503020102020204" pitchFamily="34" charset="0"/>
              </a:defRPr>
            </a:lvl1pPr>
            <a:lvl2pPr marL="742950" indent="-285750">
              <a:spcBef>
                <a:spcPts val="300"/>
              </a:spcBef>
              <a:buClr>
                <a:schemeClr val="accent2"/>
              </a:buClr>
              <a:buFont typeface="Wingdings" panose="05000000000000000000" pitchFamily="2" charset="2"/>
              <a:buChar char="§"/>
              <a:defRPr sz="1600">
                <a:solidFill>
                  <a:schemeClr val="tx1"/>
                </a:solidFill>
                <a:latin typeface="Franklin Gothic Book" panose="020B0503020102020204" pitchFamily="34" charset="0"/>
              </a:defRPr>
            </a:lvl2pPr>
            <a:lvl3pPr marL="1143000" indent="-228600">
              <a:spcBef>
                <a:spcPts val="300"/>
              </a:spcBef>
              <a:buClr>
                <a:schemeClr val="accent2"/>
              </a:buClr>
              <a:buFont typeface="Wingdings" panose="05000000000000000000" pitchFamily="2" charset="2"/>
              <a:buChar char="§"/>
              <a:defRPr sz="1600">
                <a:solidFill>
                  <a:schemeClr val="tx1"/>
                </a:solidFill>
                <a:latin typeface="Franklin Gothic Book" panose="020B0503020102020204" pitchFamily="34" charset="0"/>
              </a:defRPr>
            </a:lvl3pPr>
            <a:lvl4pPr marL="1600200" indent="-228600">
              <a:spcBef>
                <a:spcPts val="300"/>
              </a:spcBef>
              <a:buClr>
                <a:schemeClr val="accent2"/>
              </a:buClr>
              <a:buFont typeface="Wingdings" panose="05000000000000000000" pitchFamily="2" charset="2"/>
              <a:buChar char="§"/>
              <a:defRPr sz="1600">
                <a:solidFill>
                  <a:schemeClr val="tx1"/>
                </a:solidFill>
                <a:latin typeface="Franklin Gothic Book" panose="020B0503020102020204" pitchFamily="34" charset="0"/>
              </a:defRPr>
            </a:lvl4pPr>
            <a:lvl5pPr marL="2057400" indent="-228600">
              <a:spcBef>
                <a:spcPts val="300"/>
              </a:spcBef>
              <a:buClr>
                <a:schemeClr val="accent2"/>
              </a:buClr>
              <a:buFont typeface="Wingdings" panose="05000000000000000000" pitchFamily="2" charset="2"/>
              <a:buChar char="§"/>
              <a:defRPr sz="1600">
                <a:solidFill>
                  <a:schemeClr val="tx1"/>
                </a:solidFill>
                <a:latin typeface="Franklin Gothic Book" panose="020B0503020102020204" pitchFamily="34" charset="0"/>
              </a:defRPr>
            </a:lvl5pPr>
            <a:lvl6pPr marL="2514600" indent="-228600" eaLnBrk="0" fontAlgn="base" hangingPunct="0">
              <a:spcBef>
                <a:spcPts val="300"/>
              </a:spcBef>
              <a:spcAft>
                <a:spcPct val="0"/>
              </a:spcAft>
              <a:buClr>
                <a:schemeClr val="accent2"/>
              </a:buClr>
              <a:buFont typeface="Wingdings" panose="05000000000000000000" pitchFamily="2" charset="2"/>
              <a:buChar char="§"/>
              <a:defRPr sz="1600">
                <a:solidFill>
                  <a:schemeClr val="tx1"/>
                </a:solidFill>
                <a:latin typeface="Franklin Gothic Book" panose="020B0503020102020204" pitchFamily="34" charset="0"/>
              </a:defRPr>
            </a:lvl6pPr>
            <a:lvl7pPr marL="2971800" indent="-228600" eaLnBrk="0" fontAlgn="base" hangingPunct="0">
              <a:spcBef>
                <a:spcPts val="300"/>
              </a:spcBef>
              <a:spcAft>
                <a:spcPct val="0"/>
              </a:spcAft>
              <a:buClr>
                <a:schemeClr val="accent2"/>
              </a:buClr>
              <a:buFont typeface="Wingdings" panose="05000000000000000000" pitchFamily="2" charset="2"/>
              <a:buChar char="§"/>
              <a:defRPr sz="1600">
                <a:solidFill>
                  <a:schemeClr val="tx1"/>
                </a:solidFill>
                <a:latin typeface="Franklin Gothic Book" panose="020B0503020102020204" pitchFamily="34" charset="0"/>
              </a:defRPr>
            </a:lvl7pPr>
            <a:lvl8pPr marL="3429000" indent="-228600" eaLnBrk="0" fontAlgn="base" hangingPunct="0">
              <a:spcBef>
                <a:spcPts val="300"/>
              </a:spcBef>
              <a:spcAft>
                <a:spcPct val="0"/>
              </a:spcAft>
              <a:buClr>
                <a:schemeClr val="accent2"/>
              </a:buClr>
              <a:buFont typeface="Wingdings" panose="05000000000000000000" pitchFamily="2" charset="2"/>
              <a:buChar char="§"/>
              <a:defRPr sz="1600">
                <a:solidFill>
                  <a:schemeClr val="tx1"/>
                </a:solidFill>
                <a:latin typeface="Franklin Gothic Book" panose="020B0503020102020204" pitchFamily="34" charset="0"/>
              </a:defRPr>
            </a:lvl8pPr>
            <a:lvl9pPr marL="3886200" indent="-228600" eaLnBrk="0" fontAlgn="base" hangingPunct="0">
              <a:spcBef>
                <a:spcPts val="300"/>
              </a:spcBef>
              <a:spcAft>
                <a:spcPct val="0"/>
              </a:spcAft>
              <a:buClr>
                <a:schemeClr val="accent2"/>
              </a:buClr>
              <a:buFont typeface="Wingdings" panose="05000000000000000000" pitchFamily="2" charset="2"/>
              <a:buChar char="§"/>
              <a:defRPr sz="1600">
                <a:solidFill>
                  <a:schemeClr val="tx1"/>
                </a:solidFill>
                <a:latin typeface="Franklin Gothic Book" panose="020B0503020102020204" pitchFamily="34" charset="0"/>
              </a:defRPr>
            </a:lvl9pPr>
          </a:lstStyle>
          <a:p>
            <a:pPr eaLnBrk="1" hangingPunct="1">
              <a:spcBef>
                <a:spcPct val="50000"/>
              </a:spcBef>
              <a:buFontTx/>
              <a:buNone/>
            </a:pPr>
            <a:r>
              <a:rPr lang="en-GB" altLang="en-US" sz="3200" dirty="0" smtClean="0">
                <a:solidFill>
                  <a:schemeClr val="bg1"/>
                </a:solidFill>
                <a:latin typeface="Sassoon Sans Std" panose="020B0503020103030203" pitchFamily="34" charset="0"/>
                <a:ea typeface="Sassoon Infant Rg" pitchFamily="50" charset="0"/>
                <a:cs typeface="Calibri" panose="020F0502020204030204" pitchFamily="34" charset="0"/>
              </a:rPr>
              <a:t>School Launch Presentation 2024</a:t>
            </a:r>
            <a:endParaRPr lang="en-GB" altLang="en-US" sz="3200" dirty="0">
              <a:solidFill>
                <a:schemeClr val="bg1"/>
              </a:solidFill>
              <a:latin typeface="Sassoon Sans Std" panose="020B0503020103030203" pitchFamily="34" charset="0"/>
              <a:ea typeface="Sassoon Infant Rg" pitchFamily="50" charset="0"/>
              <a:cs typeface="Calibri" panose="020F0502020204030204" pitchFamily="34" charset="0"/>
            </a:endParaRPr>
          </a:p>
        </p:txBody>
      </p:sp>
      <p:pic>
        <p:nvPicPr>
          <p:cNvPr id="8195" name="Picture 5" descr="C:\Users\Ellen\AppData\Local\Microsoft\Windows\INetCache\Content.Word\New Picture.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44450"/>
            <a:ext cx="4392613"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27538" y="4341813"/>
            <a:ext cx="4332287"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27538" y="5638800"/>
            <a:ext cx="436880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89783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6688" y="106363"/>
            <a:ext cx="3154362"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Box 1"/>
          <p:cNvSpPr txBox="1">
            <a:spLocks noChangeArrowheads="1"/>
          </p:cNvSpPr>
          <p:nvPr/>
        </p:nvSpPr>
        <p:spPr bwMode="auto">
          <a:xfrm>
            <a:off x="3659188" y="1979960"/>
            <a:ext cx="518477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GB" altLang="en-US" sz="3200" b="1" dirty="0" smtClean="0">
                <a:latin typeface="Sassoon Sans Std" panose="020B0503020103030203" pitchFamily="34" charset="0"/>
                <a:ea typeface="Sassoon Infant Rg" pitchFamily="50" charset="0"/>
                <a:cs typeface="Sassoon Infant Rg" pitchFamily="50" charset="0"/>
              </a:rPr>
              <a:t>Finn </a:t>
            </a:r>
            <a:r>
              <a:rPr lang="en-GB" altLang="en-US" sz="3200" b="1" dirty="0">
                <a:latin typeface="Sassoon Sans Std" panose="020B0503020103030203" pitchFamily="34" charset="0"/>
                <a:ea typeface="Sassoon Infant Rg" pitchFamily="50" charset="0"/>
                <a:cs typeface="Sassoon Infant Rg" pitchFamily="50" charset="0"/>
              </a:rPr>
              <a:t>Jones Was Here</a:t>
            </a:r>
          </a:p>
          <a:p>
            <a:pPr algn="ctr"/>
            <a:r>
              <a:rPr lang="en-GB" altLang="en-US" sz="3200" b="1" dirty="0">
                <a:latin typeface="Sassoon Sans Std" panose="020B0503020103030203" pitchFamily="34" charset="0"/>
                <a:ea typeface="Sassoon Infant Rg" pitchFamily="50" charset="0"/>
                <a:cs typeface="Sassoon Infant Rg" pitchFamily="50" charset="0"/>
              </a:rPr>
              <a:t>by Simon James </a:t>
            </a:r>
            <a:r>
              <a:rPr lang="en-GB" altLang="en-US" sz="3200" b="1" dirty="0" smtClean="0">
                <a:latin typeface="Sassoon Sans Std" panose="020B0503020103030203" pitchFamily="34" charset="0"/>
                <a:ea typeface="Sassoon Infant Rg" pitchFamily="50" charset="0"/>
                <a:cs typeface="Sassoon Infant Rg" pitchFamily="50" charset="0"/>
              </a:rPr>
              <a:t>Green</a:t>
            </a:r>
            <a:endParaRPr lang="en-GB" altLang="en-US" sz="3200" b="1" dirty="0">
              <a:latin typeface="Sassoon Sans Std" panose="020B0503020103030203" pitchFamily="34" charset="0"/>
              <a:ea typeface="Sassoon Infant Rg" pitchFamily="50" charset="0"/>
              <a:cs typeface="Sassoon Infant Rg" pitchFamily="50" charset="0"/>
            </a:endParaRPr>
          </a:p>
        </p:txBody>
      </p:sp>
      <p:pic>
        <p:nvPicPr>
          <p:cNvPr id="30724"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84888" y="5300663"/>
            <a:ext cx="2735262"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84888" y="6092825"/>
            <a:ext cx="2759075"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09345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388" y="115888"/>
            <a:ext cx="3168650" cy="484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Box 1"/>
          <p:cNvSpPr txBox="1">
            <a:spLocks noChangeArrowheads="1"/>
          </p:cNvSpPr>
          <p:nvPr/>
        </p:nvSpPr>
        <p:spPr bwMode="auto">
          <a:xfrm>
            <a:off x="3635375" y="1999804"/>
            <a:ext cx="518477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GB" altLang="en-US" sz="3200" b="1" dirty="0" smtClean="0">
                <a:latin typeface="Sassoon Sans Std" panose="020B0503020103030203" pitchFamily="34" charset="0"/>
                <a:ea typeface="Sassoon Infant Rg" pitchFamily="50" charset="0"/>
                <a:cs typeface="Sassoon Infant Rg" pitchFamily="50" charset="0"/>
              </a:rPr>
              <a:t>Safiyyah’s </a:t>
            </a:r>
            <a:r>
              <a:rPr lang="en-GB" altLang="en-US" sz="3200" b="1" dirty="0">
                <a:latin typeface="Sassoon Sans Std" panose="020B0503020103030203" pitchFamily="34" charset="0"/>
                <a:ea typeface="Sassoon Infant Rg" pitchFamily="50" charset="0"/>
                <a:cs typeface="Sassoon Infant Rg" pitchFamily="50" charset="0"/>
              </a:rPr>
              <a:t>War</a:t>
            </a:r>
          </a:p>
          <a:p>
            <a:pPr algn="ctr"/>
            <a:r>
              <a:rPr lang="en-GB" altLang="en-US" sz="3200" b="1" dirty="0">
                <a:latin typeface="Sassoon Sans Std" panose="020B0503020103030203" pitchFamily="34" charset="0"/>
                <a:ea typeface="Sassoon Infant Rg" pitchFamily="50" charset="0"/>
                <a:cs typeface="Sassoon Infant Rg" pitchFamily="50" charset="0"/>
              </a:rPr>
              <a:t>by Hiba Noor </a:t>
            </a:r>
            <a:r>
              <a:rPr lang="en-GB" altLang="en-US" sz="3200" b="1" dirty="0" smtClean="0">
                <a:latin typeface="Sassoon Sans Std" panose="020B0503020103030203" pitchFamily="34" charset="0"/>
                <a:ea typeface="Sassoon Infant Rg" pitchFamily="50" charset="0"/>
                <a:cs typeface="Sassoon Infant Rg" pitchFamily="50" charset="0"/>
              </a:rPr>
              <a:t>Khan</a:t>
            </a:r>
            <a:endParaRPr lang="en-GB" altLang="en-US" sz="3200" b="1" dirty="0">
              <a:latin typeface="Sassoon Sans Std" panose="020B0503020103030203" pitchFamily="34" charset="0"/>
              <a:ea typeface="Sassoon Infant Rg" pitchFamily="50" charset="0"/>
              <a:cs typeface="Sassoon Infant Rg" pitchFamily="50" charset="0"/>
            </a:endParaRPr>
          </a:p>
        </p:txBody>
      </p:sp>
      <p:pic>
        <p:nvPicPr>
          <p:cNvPr id="3277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84888" y="5300663"/>
            <a:ext cx="2735262"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84888" y="6092825"/>
            <a:ext cx="2759075"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86134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15888"/>
            <a:ext cx="3095625"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Box 1"/>
          <p:cNvSpPr txBox="1">
            <a:spLocks noChangeArrowheads="1"/>
          </p:cNvSpPr>
          <p:nvPr/>
        </p:nvSpPr>
        <p:spPr bwMode="auto">
          <a:xfrm>
            <a:off x="3635375" y="1963291"/>
            <a:ext cx="518477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GB" altLang="en-US" sz="3200" b="1" dirty="0" smtClean="0">
                <a:latin typeface="Sassoon Sans Std" panose="020B0503020103030203" pitchFamily="34" charset="0"/>
                <a:ea typeface="Sassoon Infant Rg" pitchFamily="50" charset="0"/>
                <a:cs typeface="Sassoon Infant Rg" pitchFamily="50" charset="0"/>
              </a:rPr>
              <a:t>The </a:t>
            </a:r>
            <a:r>
              <a:rPr lang="en-GB" altLang="en-US" sz="3200" b="1" dirty="0">
                <a:latin typeface="Sassoon Sans Std" panose="020B0503020103030203" pitchFamily="34" charset="0"/>
                <a:ea typeface="Sassoon Infant Rg" pitchFamily="50" charset="0"/>
                <a:cs typeface="Sassoon Infant Rg" pitchFamily="50" charset="0"/>
              </a:rPr>
              <a:t>House Trap</a:t>
            </a:r>
          </a:p>
          <a:p>
            <a:pPr algn="ctr"/>
            <a:r>
              <a:rPr lang="en-GB" altLang="en-US" sz="3200" b="1" dirty="0">
                <a:latin typeface="Sassoon Sans Std" panose="020B0503020103030203" pitchFamily="34" charset="0"/>
                <a:ea typeface="Sassoon Infant Rg" pitchFamily="50" charset="0"/>
                <a:cs typeface="Sassoon Infant Rg" pitchFamily="50" charset="0"/>
              </a:rPr>
              <a:t>by Emma </a:t>
            </a:r>
            <a:r>
              <a:rPr lang="en-GB" altLang="en-US" sz="3200" b="1" dirty="0" smtClean="0">
                <a:latin typeface="Sassoon Sans Std" panose="020B0503020103030203" pitchFamily="34" charset="0"/>
                <a:ea typeface="Sassoon Infant Rg" pitchFamily="50" charset="0"/>
                <a:cs typeface="Sassoon Infant Rg" pitchFamily="50" charset="0"/>
              </a:rPr>
              <a:t>Read</a:t>
            </a:r>
            <a:endParaRPr lang="en-GB" altLang="en-US" sz="3200" b="1" dirty="0">
              <a:latin typeface="Sassoon Sans Std" panose="020B0503020103030203" pitchFamily="34" charset="0"/>
              <a:ea typeface="Sassoon Infant Rg" pitchFamily="50" charset="0"/>
              <a:cs typeface="Sassoon Infant Rg" pitchFamily="50" charset="0"/>
            </a:endParaRPr>
          </a:p>
        </p:txBody>
      </p:sp>
      <p:pic>
        <p:nvPicPr>
          <p:cNvPr id="3482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84888" y="5300663"/>
            <a:ext cx="2735262"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84888" y="6092825"/>
            <a:ext cx="2759075"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30671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65100"/>
            <a:ext cx="3111500" cy="474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Box 1"/>
          <p:cNvSpPr txBox="1">
            <a:spLocks noChangeArrowheads="1"/>
          </p:cNvSpPr>
          <p:nvPr/>
        </p:nvSpPr>
        <p:spPr bwMode="auto">
          <a:xfrm>
            <a:off x="3659188" y="1996628"/>
            <a:ext cx="518477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GB" altLang="en-US" sz="3200" b="1" dirty="0" smtClean="0">
                <a:latin typeface="Sassoon Sans Std" panose="020B0503020103030203" pitchFamily="34" charset="0"/>
                <a:ea typeface="Sassoon Infant Rg" pitchFamily="50" charset="0"/>
                <a:cs typeface="Sassoon Infant Rg" pitchFamily="50" charset="0"/>
              </a:rPr>
              <a:t>The </a:t>
            </a:r>
            <a:r>
              <a:rPr lang="en-GB" altLang="en-US" sz="3200" b="1" dirty="0">
                <a:latin typeface="Sassoon Sans Std" panose="020B0503020103030203" pitchFamily="34" charset="0"/>
                <a:ea typeface="Sassoon Infant Rg" pitchFamily="50" charset="0"/>
                <a:cs typeface="Sassoon Infant Rg" pitchFamily="50" charset="0"/>
              </a:rPr>
              <a:t>Piano at the Station</a:t>
            </a:r>
          </a:p>
          <a:p>
            <a:pPr algn="ctr"/>
            <a:r>
              <a:rPr lang="en-GB" altLang="en-US" sz="3200" b="1" dirty="0">
                <a:latin typeface="Sassoon Sans Std" panose="020B0503020103030203" pitchFamily="34" charset="0"/>
                <a:ea typeface="Sassoon Infant Rg" pitchFamily="50" charset="0"/>
                <a:cs typeface="Sassoon Infant Rg" pitchFamily="50" charset="0"/>
              </a:rPr>
              <a:t>by Helen </a:t>
            </a:r>
            <a:r>
              <a:rPr lang="en-GB" altLang="en-US" sz="3200" b="1" dirty="0" smtClean="0">
                <a:latin typeface="Sassoon Sans Std" panose="020B0503020103030203" pitchFamily="34" charset="0"/>
                <a:ea typeface="Sassoon Infant Rg" pitchFamily="50" charset="0"/>
                <a:cs typeface="Sassoon Infant Rg" pitchFamily="50" charset="0"/>
              </a:rPr>
              <a:t>Rutter</a:t>
            </a:r>
            <a:endParaRPr lang="en-GB" altLang="en-US" sz="3200" b="1" dirty="0">
              <a:latin typeface="Sassoon Sans Std" panose="020B0503020103030203" pitchFamily="34" charset="0"/>
              <a:ea typeface="Sassoon Infant Rg" pitchFamily="50" charset="0"/>
              <a:cs typeface="Sassoon Infant Rg" pitchFamily="50" charset="0"/>
            </a:endParaRPr>
          </a:p>
        </p:txBody>
      </p:sp>
      <p:pic>
        <p:nvPicPr>
          <p:cNvPr id="36868"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84888" y="5300663"/>
            <a:ext cx="2735262"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84888" y="6092825"/>
            <a:ext cx="2759075"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57522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6688" y="188913"/>
            <a:ext cx="3109912"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extBox 1"/>
          <p:cNvSpPr txBox="1">
            <a:spLocks noChangeArrowheads="1"/>
          </p:cNvSpPr>
          <p:nvPr/>
        </p:nvSpPr>
        <p:spPr bwMode="auto">
          <a:xfrm>
            <a:off x="3251200" y="2025997"/>
            <a:ext cx="556895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GB" altLang="en-US" sz="3200" b="1" dirty="0" smtClean="0">
                <a:latin typeface="Sassoon Sans Std" panose="020B0503020103030203" pitchFamily="34" charset="0"/>
                <a:ea typeface="Sassoon Infant Rg" pitchFamily="50" charset="0"/>
                <a:cs typeface="Sassoon Infant Rg" pitchFamily="50" charset="0"/>
              </a:rPr>
              <a:t>Bite </a:t>
            </a:r>
            <a:r>
              <a:rPr lang="en-GB" altLang="en-US" sz="3200" b="1" dirty="0">
                <a:latin typeface="Sassoon Sans Std" panose="020B0503020103030203" pitchFamily="34" charset="0"/>
                <a:ea typeface="Sassoon Infant Rg" pitchFamily="50" charset="0"/>
                <a:cs typeface="Sassoon Infant Rg" pitchFamily="50" charset="0"/>
              </a:rPr>
              <a:t>Risk</a:t>
            </a:r>
          </a:p>
          <a:p>
            <a:pPr algn="ctr"/>
            <a:r>
              <a:rPr lang="en-GB" altLang="en-US" sz="3200" b="1" dirty="0">
                <a:latin typeface="Sassoon Sans Std" panose="020B0503020103030203" pitchFamily="34" charset="0"/>
                <a:ea typeface="Sassoon Infant Rg" pitchFamily="50" charset="0"/>
                <a:cs typeface="Sassoon Infant Rg" pitchFamily="50" charset="0"/>
              </a:rPr>
              <a:t>by S. J. </a:t>
            </a:r>
            <a:r>
              <a:rPr lang="en-GB" altLang="en-US" sz="3200" b="1" dirty="0" smtClean="0">
                <a:latin typeface="Sassoon Sans Std" panose="020B0503020103030203" pitchFamily="34" charset="0"/>
                <a:ea typeface="Sassoon Infant Rg" pitchFamily="50" charset="0"/>
                <a:cs typeface="Sassoon Infant Rg" pitchFamily="50" charset="0"/>
              </a:rPr>
              <a:t>Wills</a:t>
            </a:r>
            <a:endParaRPr lang="en-GB" altLang="en-US" sz="3200" b="1" dirty="0">
              <a:latin typeface="Sassoon Sans Std" panose="020B0503020103030203" pitchFamily="34" charset="0"/>
              <a:ea typeface="Sassoon Infant Rg" pitchFamily="50" charset="0"/>
              <a:cs typeface="Sassoon Infant Rg" pitchFamily="50" charset="0"/>
            </a:endParaRPr>
          </a:p>
        </p:txBody>
      </p:sp>
      <p:pic>
        <p:nvPicPr>
          <p:cNvPr id="3891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84888" y="5300663"/>
            <a:ext cx="2735262"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84888" y="6092825"/>
            <a:ext cx="2759075"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03350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6050" y="131763"/>
            <a:ext cx="3244850" cy="481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Box 1"/>
          <p:cNvSpPr txBox="1">
            <a:spLocks noChangeArrowheads="1"/>
          </p:cNvSpPr>
          <p:nvPr/>
        </p:nvSpPr>
        <p:spPr bwMode="auto">
          <a:xfrm>
            <a:off x="3468687" y="1998216"/>
            <a:ext cx="535146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GB" altLang="en-US" sz="3200" b="1" dirty="0" smtClean="0">
                <a:latin typeface="Sassoon Sans Std" panose="020B0503020103030203" pitchFamily="34" charset="0"/>
                <a:ea typeface="Sassoon Infant Rg" pitchFamily="50" charset="0"/>
                <a:cs typeface="Sassoon Infant Rg" pitchFamily="50" charset="0"/>
              </a:rPr>
              <a:t>Bad </a:t>
            </a:r>
            <a:r>
              <a:rPr lang="en-GB" altLang="en-US" sz="3200" b="1" dirty="0">
                <a:latin typeface="Sassoon Sans Std" panose="020B0503020103030203" pitchFamily="34" charset="0"/>
                <a:ea typeface="Sassoon Infant Rg" pitchFamily="50" charset="0"/>
                <a:cs typeface="Sassoon Infant Rg" pitchFamily="50" charset="0"/>
              </a:rPr>
              <a:t>Influence</a:t>
            </a:r>
          </a:p>
          <a:p>
            <a:pPr algn="ctr"/>
            <a:r>
              <a:rPr lang="en-GB" altLang="en-US" sz="3200" b="1" dirty="0">
                <a:latin typeface="Sassoon Sans Std" panose="020B0503020103030203" pitchFamily="34" charset="0"/>
                <a:ea typeface="Sassoon Infant Rg" pitchFamily="50" charset="0"/>
                <a:cs typeface="Sassoon Infant Rg" pitchFamily="50" charset="0"/>
              </a:rPr>
              <a:t>by Tamsin </a:t>
            </a:r>
            <a:r>
              <a:rPr lang="en-GB" altLang="en-US" sz="3200" b="1" dirty="0" smtClean="0">
                <a:latin typeface="Sassoon Sans Std" panose="020B0503020103030203" pitchFamily="34" charset="0"/>
                <a:ea typeface="Sassoon Infant Rg" pitchFamily="50" charset="0"/>
                <a:cs typeface="Sassoon Infant Rg" pitchFamily="50" charset="0"/>
              </a:rPr>
              <a:t>Winter</a:t>
            </a:r>
            <a:endParaRPr lang="en-GB" altLang="en-US" sz="3200" b="1" dirty="0">
              <a:latin typeface="Sassoon Sans Std" panose="020B0503020103030203" pitchFamily="34" charset="0"/>
              <a:ea typeface="Sassoon Infant Rg" pitchFamily="50" charset="0"/>
              <a:cs typeface="Sassoon Infant Rg" pitchFamily="50" charset="0"/>
            </a:endParaRPr>
          </a:p>
        </p:txBody>
      </p:sp>
      <p:pic>
        <p:nvPicPr>
          <p:cNvPr id="40964"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84888" y="5300663"/>
            <a:ext cx="2735262"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84888" y="6092825"/>
            <a:ext cx="2759075"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11321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defRPr/>
            </a:pPr>
            <a:r>
              <a:rPr lang="en-GB" b="1" dirty="0" smtClean="0">
                <a:latin typeface="Sassoon Sans Std" panose="020B0503020103030203" pitchFamily="34" charset="0"/>
                <a:ea typeface="Sassoon Infant Rg" pitchFamily="50" charset="0"/>
                <a:cs typeface="Calibri" panose="020F0502020204030204" pitchFamily="34" charset="0"/>
              </a:rPr>
              <a:t>What do I need to do?</a:t>
            </a:r>
            <a:endParaRPr lang="en-GB" b="1" dirty="0">
              <a:latin typeface="Sassoon Sans Std" panose="020B0503020103030203" pitchFamily="34" charset="0"/>
              <a:ea typeface="Sassoon Infant Rg" pitchFamily="50" charset="0"/>
              <a:cs typeface="Calibri" panose="020F0502020204030204" pitchFamily="34" charset="0"/>
            </a:endParaRPr>
          </a:p>
        </p:txBody>
      </p:sp>
      <p:sp>
        <p:nvSpPr>
          <p:cNvPr id="19459" name="Content Placeholder 4"/>
          <p:cNvSpPr>
            <a:spLocks noGrp="1"/>
          </p:cNvSpPr>
          <p:nvPr>
            <p:ph idx="1"/>
          </p:nvPr>
        </p:nvSpPr>
        <p:spPr>
          <a:xfrm>
            <a:off x="250825" y="836613"/>
            <a:ext cx="8642350" cy="4032547"/>
          </a:xfrm>
        </p:spPr>
        <p:txBody>
          <a:bodyPr/>
          <a:lstStyle/>
          <a:p>
            <a:pPr marL="0" indent="0">
              <a:defRPr/>
            </a:pPr>
            <a:r>
              <a:rPr lang="en-GB" altLang="en-US" sz="2000" b="0" dirty="0" smtClean="0">
                <a:latin typeface="Sassoon Sans Std" panose="020B0503020103030203" pitchFamily="34" charset="0"/>
                <a:ea typeface="Sassoon Infant Rg" pitchFamily="50" charset="0"/>
                <a:cs typeface="Calibri" panose="020F0502020204030204" pitchFamily="34" charset="0"/>
              </a:rPr>
              <a:t>Students are challenged to read as many of the </a:t>
            </a:r>
            <a:r>
              <a:rPr lang="en-GB" altLang="en-US" sz="2000" dirty="0" smtClean="0">
                <a:solidFill>
                  <a:schemeClr val="accent5">
                    <a:lumMod val="60000"/>
                    <a:lumOff val="40000"/>
                  </a:schemeClr>
                </a:solidFill>
                <a:latin typeface="Sassoon Sans Std" panose="020B0503020103030203" pitchFamily="34" charset="0"/>
                <a:ea typeface="Sassoon Infant Rg" pitchFamily="50" charset="0"/>
                <a:cs typeface="Calibri" panose="020F0502020204030204" pitchFamily="34" charset="0"/>
              </a:rPr>
              <a:t>10 different titles </a:t>
            </a:r>
            <a:r>
              <a:rPr lang="en-GB" altLang="en-US" sz="2000" b="0" dirty="0" smtClean="0">
                <a:latin typeface="Sassoon Sans Std" panose="020B0503020103030203" pitchFamily="34" charset="0"/>
                <a:ea typeface="Sassoon Infant Rg" pitchFamily="50" charset="0"/>
                <a:cs typeface="Calibri" panose="020F0502020204030204" pitchFamily="34" charset="0"/>
              </a:rPr>
              <a:t>as possible between January and the end of May, discussing these with your school friends and the staff involved in Reading Rampage in your school. You may read these in class or independently, in school or at home.</a:t>
            </a:r>
          </a:p>
          <a:p>
            <a:pPr marL="0" indent="0">
              <a:defRPr/>
            </a:pPr>
            <a:r>
              <a:rPr lang="en-GB" altLang="en-US" sz="2000" b="0" dirty="0" smtClean="0">
                <a:latin typeface="Sassoon Sans Std" panose="020B0503020103030203" pitchFamily="34" charset="0"/>
                <a:ea typeface="Sassoon Infant Rg" pitchFamily="50" charset="0"/>
                <a:cs typeface="Calibri" panose="020F0502020204030204" pitchFamily="34" charset="0"/>
              </a:rPr>
              <a:t>We ask you then to give each book you read your </a:t>
            </a:r>
            <a:r>
              <a:rPr lang="en-GB" altLang="en-US" sz="2000" dirty="0" smtClean="0">
                <a:solidFill>
                  <a:srgbClr val="FF0000"/>
                </a:solidFill>
                <a:latin typeface="Sassoon Sans Std" panose="020B0503020103030203" pitchFamily="34" charset="0"/>
                <a:ea typeface="Sassoon Infant Rg" pitchFamily="50" charset="0"/>
                <a:cs typeface="Calibri" panose="020F0502020204030204" pitchFamily="34" charset="0"/>
              </a:rPr>
              <a:t>own star rating </a:t>
            </a:r>
            <a:r>
              <a:rPr lang="en-GB" altLang="en-US" sz="2000" b="0" dirty="0" smtClean="0">
                <a:latin typeface="Sassoon Sans Std" panose="020B0503020103030203" pitchFamily="34" charset="0"/>
                <a:ea typeface="Sassoon Infant Rg" pitchFamily="50" charset="0"/>
                <a:cs typeface="Calibri" panose="020F0502020204030204" pitchFamily="34" charset="0"/>
              </a:rPr>
              <a:t>based on the judging criteria checklist. </a:t>
            </a:r>
          </a:p>
          <a:p>
            <a:pPr marL="0" indent="0">
              <a:defRPr/>
            </a:pPr>
            <a:r>
              <a:rPr lang="en-GB" altLang="en-US" sz="2000" b="0" dirty="0" smtClean="0">
                <a:latin typeface="Sassoon Sans Std" panose="020B0503020103030203" pitchFamily="34" charset="0"/>
                <a:ea typeface="Sassoon Infant Rg" pitchFamily="50" charset="0"/>
                <a:cs typeface="Calibri" panose="020F0502020204030204" pitchFamily="34" charset="0"/>
              </a:rPr>
              <a:t>The author of the most highly rated book will receive the prestigious </a:t>
            </a:r>
            <a:r>
              <a:rPr lang="en-GB" altLang="en-US" sz="2000" dirty="0" smtClean="0">
                <a:solidFill>
                  <a:schemeClr val="accent3">
                    <a:lumMod val="60000"/>
                    <a:lumOff val="40000"/>
                  </a:schemeClr>
                </a:solidFill>
                <a:latin typeface="Sassoon Sans Std" panose="020B0503020103030203" pitchFamily="34" charset="0"/>
                <a:ea typeface="Sassoon Infant Rg" pitchFamily="50" charset="0"/>
                <a:cs typeface="Calibri" panose="020F0502020204030204" pitchFamily="34" charset="0"/>
              </a:rPr>
              <a:t>Reading</a:t>
            </a:r>
            <a:r>
              <a:rPr lang="en-GB" altLang="en-US" sz="2000" b="0" dirty="0" smtClean="0">
                <a:solidFill>
                  <a:schemeClr val="accent3">
                    <a:lumMod val="60000"/>
                    <a:lumOff val="40000"/>
                  </a:schemeClr>
                </a:solidFill>
                <a:latin typeface="Sassoon Sans Std" panose="020B0503020103030203" pitchFamily="34" charset="0"/>
                <a:ea typeface="Sassoon Infant Rg" pitchFamily="50" charset="0"/>
                <a:cs typeface="Calibri" panose="020F0502020204030204" pitchFamily="34" charset="0"/>
              </a:rPr>
              <a:t> </a:t>
            </a:r>
            <a:r>
              <a:rPr lang="en-GB" altLang="en-US" sz="2000" dirty="0" smtClean="0">
                <a:solidFill>
                  <a:schemeClr val="accent3">
                    <a:lumMod val="60000"/>
                    <a:lumOff val="40000"/>
                  </a:schemeClr>
                </a:solidFill>
                <a:latin typeface="Sassoon Sans Std" panose="020B0503020103030203" pitchFamily="34" charset="0"/>
                <a:ea typeface="Sassoon Infant Rg" pitchFamily="50" charset="0"/>
                <a:cs typeface="Calibri" panose="020F0502020204030204" pitchFamily="34" charset="0"/>
              </a:rPr>
              <a:t>Rampage Award</a:t>
            </a:r>
            <a:r>
              <a:rPr lang="en-GB" altLang="en-US" sz="2000" dirty="0" smtClean="0">
                <a:latin typeface="Sassoon Sans Std" panose="020B0503020103030203" pitchFamily="34" charset="0"/>
                <a:ea typeface="Sassoon Infant Rg" pitchFamily="50" charset="0"/>
                <a:cs typeface="Calibri" panose="020F0502020204030204" pitchFamily="34" charset="0"/>
              </a:rPr>
              <a:t> </a:t>
            </a:r>
            <a:r>
              <a:rPr lang="en-GB" altLang="en-US" sz="2000" b="0" dirty="0" smtClean="0">
                <a:latin typeface="Sassoon Sans Std" panose="020B0503020103030203" pitchFamily="34" charset="0"/>
                <a:ea typeface="Sassoon Infant Rg" pitchFamily="50" charset="0"/>
                <a:cs typeface="Calibri" panose="020F0502020204030204" pitchFamily="34" charset="0"/>
              </a:rPr>
              <a:t>at a special celebration event in June. The book most borrowed will be awarded a certificate .</a:t>
            </a:r>
          </a:p>
          <a:p>
            <a:pPr marL="0" indent="0">
              <a:defRPr/>
            </a:pPr>
            <a:r>
              <a:rPr lang="en-GB" altLang="en-US" sz="2000" dirty="0" smtClean="0">
                <a:solidFill>
                  <a:srgbClr val="92D050"/>
                </a:solidFill>
                <a:latin typeface="Sassoon Sans Std" panose="020B0503020103030203" pitchFamily="34" charset="0"/>
                <a:ea typeface="Sassoon Infant Rg" pitchFamily="50" charset="0"/>
                <a:cs typeface="Calibri" panose="020F0502020204030204" pitchFamily="34" charset="0"/>
              </a:rPr>
              <a:t>One lucky student </a:t>
            </a:r>
            <a:r>
              <a:rPr lang="en-GB" altLang="en-US" sz="2000" b="0" dirty="0" smtClean="0">
                <a:latin typeface="Sassoon Sans Std" panose="020B0503020103030203" pitchFamily="34" charset="0"/>
                <a:ea typeface="Sassoon Infant Rg" pitchFamily="50" charset="0"/>
                <a:cs typeface="Calibri" panose="020F0502020204030204" pitchFamily="34" charset="0"/>
              </a:rPr>
              <a:t>will be nominated by their school for their commitment to Reading Rampage and will receive a special prize and commendation at the award celebration.</a:t>
            </a:r>
          </a:p>
        </p:txBody>
      </p:sp>
      <p:pic>
        <p:nvPicPr>
          <p:cNvPr id="2253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84888" y="5300663"/>
            <a:ext cx="2735262"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84888" y="6092825"/>
            <a:ext cx="2759075"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defRPr/>
            </a:pPr>
            <a:r>
              <a:rPr lang="en-GB" b="1" dirty="0" smtClean="0">
                <a:latin typeface="Sassoon Sans Std" panose="020B0503020103030203" pitchFamily="34" charset="0"/>
                <a:ea typeface="Sassoon Infant Rg" pitchFamily="50" charset="0"/>
                <a:cs typeface="Calibri" panose="020F0502020204030204" pitchFamily="34" charset="0"/>
              </a:rPr>
              <a:t>How do I get involved?</a:t>
            </a:r>
            <a:endParaRPr lang="en-GB" b="1" dirty="0">
              <a:latin typeface="Sassoon Sans Std" panose="020B0503020103030203" pitchFamily="34" charset="0"/>
              <a:ea typeface="Sassoon Infant Rg" pitchFamily="50" charset="0"/>
              <a:cs typeface="Calibri" panose="020F0502020204030204" pitchFamily="34" charset="0"/>
            </a:endParaRPr>
          </a:p>
        </p:txBody>
      </p:sp>
      <p:sp>
        <p:nvSpPr>
          <p:cNvPr id="23555" name="Content Placeholder 4"/>
          <p:cNvSpPr>
            <a:spLocks noGrp="1"/>
          </p:cNvSpPr>
          <p:nvPr>
            <p:ph idx="1"/>
          </p:nvPr>
        </p:nvSpPr>
        <p:spPr>
          <a:xfrm>
            <a:off x="250825" y="836613"/>
            <a:ext cx="8642350" cy="4314825"/>
          </a:xfrm>
        </p:spPr>
        <p:txBody>
          <a:bodyPr/>
          <a:lstStyle/>
          <a:p>
            <a:pPr marL="0" indent="0"/>
            <a:r>
              <a:rPr lang="en-GB" altLang="en-US" sz="2400" b="0" dirty="0" smtClean="0">
                <a:solidFill>
                  <a:srgbClr val="FF0000"/>
                </a:solidFill>
                <a:latin typeface="Calibri" panose="020F0502020204030204" pitchFamily="34" charset="0"/>
                <a:cs typeface="Calibri" panose="020F0502020204030204" pitchFamily="34" charset="0"/>
              </a:rPr>
              <a:t>Template slide for schools to outline how students can get involved or when/how they will be reading the books </a:t>
            </a:r>
          </a:p>
        </p:txBody>
      </p:sp>
      <p:pic>
        <p:nvPicPr>
          <p:cNvPr id="2355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84888" y="5300663"/>
            <a:ext cx="2735262"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84888" y="6092825"/>
            <a:ext cx="2759075"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defRPr/>
            </a:pPr>
            <a:r>
              <a:rPr lang="en-GB" b="1" dirty="0" smtClean="0">
                <a:latin typeface="Sassoon Sans Std" panose="020B0503020103030203" pitchFamily="34" charset="0"/>
                <a:ea typeface="Sassoon Infant Rg" pitchFamily="50" charset="0"/>
                <a:cs typeface="Calibri" panose="020F0502020204030204" pitchFamily="34" charset="0"/>
              </a:rPr>
              <a:t>Activities linked to The books</a:t>
            </a:r>
            <a:endParaRPr lang="en-GB" b="1" dirty="0">
              <a:latin typeface="Sassoon Sans Std" panose="020B0503020103030203" pitchFamily="34" charset="0"/>
              <a:ea typeface="Sassoon Infant Rg" pitchFamily="50" charset="0"/>
              <a:cs typeface="Calibri" panose="020F0502020204030204" pitchFamily="34" charset="0"/>
            </a:endParaRPr>
          </a:p>
        </p:txBody>
      </p:sp>
      <p:sp>
        <p:nvSpPr>
          <p:cNvPr id="15363" name="Content Placeholder 4"/>
          <p:cNvSpPr>
            <a:spLocks noGrp="1"/>
          </p:cNvSpPr>
          <p:nvPr>
            <p:ph idx="1"/>
          </p:nvPr>
        </p:nvSpPr>
        <p:spPr>
          <a:xfrm>
            <a:off x="261937" y="764704"/>
            <a:ext cx="8642350" cy="4314825"/>
          </a:xfrm>
        </p:spPr>
        <p:txBody>
          <a:bodyPr>
            <a:noAutofit/>
          </a:bodyPr>
          <a:lstStyle/>
          <a:p>
            <a:pPr marL="0" indent="0">
              <a:spcBef>
                <a:spcPts val="0"/>
              </a:spcBef>
              <a:defRPr/>
            </a:pPr>
            <a:endParaRPr lang="en-GB" sz="2000" b="0" dirty="0" smtClean="0">
              <a:latin typeface="Calibri" panose="020F0502020204030204" pitchFamily="34" charset="0"/>
              <a:cs typeface="Calibri" panose="020F0502020204030204" pitchFamily="34" charset="0"/>
            </a:endParaRPr>
          </a:p>
          <a:p>
            <a:pPr marL="0" indent="0">
              <a:spcBef>
                <a:spcPts val="0"/>
              </a:spcBef>
              <a:defRPr/>
            </a:pPr>
            <a:r>
              <a:rPr lang="en-GB" sz="2000" b="0" dirty="0" smtClean="0">
                <a:latin typeface="Sassoon Sans Std" panose="020B0503020103030203" pitchFamily="34" charset="0"/>
                <a:ea typeface="Sassoon Infant Rg" pitchFamily="50" charset="0"/>
                <a:cs typeface="Calibri" panose="020F0502020204030204" pitchFamily="34" charset="0"/>
              </a:rPr>
              <a:t>There are a range of </a:t>
            </a:r>
            <a:r>
              <a:rPr lang="en-GB" sz="2000" dirty="0" smtClean="0">
                <a:solidFill>
                  <a:srgbClr val="92D050"/>
                </a:solidFill>
                <a:latin typeface="Sassoon Sans Std" panose="020B0503020103030203" pitchFamily="34" charset="0"/>
                <a:ea typeface="Sassoon Infant Rg" pitchFamily="50" charset="0"/>
                <a:cs typeface="Calibri" panose="020F0502020204030204" pitchFamily="34" charset="0"/>
              </a:rPr>
              <a:t>activities and challenges </a:t>
            </a:r>
            <a:r>
              <a:rPr lang="en-GB" sz="2000" b="0" dirty="0" smtClean="0">
                <a:latin typeface="Sassoon Sans Std" panose="020B0503020103030203" pitchFamily="34" charset="0"/>
                <a:ea typeface="Sassoon Infant Rg" pitchFamily="50" charset="0"/>
                <a:cs typeface="Calibri" panose="020F0502020204030204" pitchFamily="34" charset="0"/>
              </a:rPr>
              <a:t>which have been created for your teachers and librarians to use with you in school linked to each title.</a:t>
            </a:r>
          </a:p>
          <a:p>
            <a:pPr marL="0" indent="0">
              <a:spcBef>
                <a:spcPts val="0"/>
              </a:spcBef>
              <a:defRPr/>
            </a:pPr>
            <a:r>
              <a:rPr lang="en-GB" sz="2000" b="0" dirty="0" smtClean="0">
                <a:latin typeface="Sassoon Sans Std" panose="020B0503020103030203" pitchFamily="34" charset="0"/>
                <a:ea typeface="Sassoon Infant Rg" pitchFamily="50" charset="0"/>
                <a:cs typeface="Calibri" panose="020F0502020204030204" pitchFamily="34" charset="0"/>
              </a:rPr>
              <a:t>The members of staff co-ordinating this year’s Reading Rampage will share these with you.</a:t>
            </a:r>
          </a:p>
          <a:p>
            <a:pPr marL="0" indent="0">
              <a:spcBef>
                <a:spcPts val="0"/>
              </a:spcBef>
              <a:defRPr/>
            </a:pPr>
            <a:endParaRPr lang="en-GB" sz="1100" b="0" dirty="0" smtClean="0">
              <a:latin typeface="Sassoon Sans Std" panose="020B0503020103030203" pitchFamily="34" charset="0"/>
              <a:ea typeface="Sassoon Infant Rg" pitchFamily="50" charset="0"/>
              <a:cs typeface="Calibri" panose="020F0502020204030204" pitchFamily="34" charset="0"/>
            </a:endParaRPr>
          </a:p>
          <a:p>
            <a:pPr marL="0" indent="0">
              <a:spcBef>
                <a:spcPts val="0"/>
              </a:spcBef>
              <a:defRPr/>
            </a:pPr>
            <a:r>
              <a:rPr lang="en-GB" sz="2000" b="0" dirty="0" smtClean="0">
                <a:latin typeface="Sassoon Sans Std" panose="020B0503020103030203" pitchFamily="34" charset="0"/>
                <a:ea typeface="Sassoon Infant Rg" pitchFamily="50" charset="0"/>
                <a:cs typeface="Calibri" panose="020F0502020204030204" pitchFamily="34" charset="0"/>
              </a:rPr>
              <a:t>These include:</a:t>
            </a:r>
          </a:p>
          <a:p>
            <a:pPr>
              <a:spcBef>
                <a:spcPts val="0"/>
              </a:spcBef>
              <a:buFont typeface="Arial" panose="020B0604020202020204" pitchFamily="34" charset="0"/>
              <a:buChar char="•"/>
              <a:defRPr/>
            </a:pPr>
            <a:r>
              <a:rPr lang="en-GB" sz="2000" dirty="0" smtClean="0">
                <a:solidFill>
                  <a:schemeClr val="accent3"/>
                </a:solidFill>
                <a:latin typeface="Sassoon Sans Std" panose="020B0503020103030203" pitchFamily="34" charset="0"/>
                <a:ea typeface="Sassoon Infant Rg" pitchFamily="50" charset="0"/>
                <a:cs typeface="Calibri" panose="020F0502020204030204" pitchFamily="34" charset="0"/>
              </a:rPr>
              <a:t>Group activities and competitions </a:t>
            </a:r>
            <a:endParaRPr lang="en-GB" sz="2000" dirty="0" smtClean="0">
              <a:latin typeface="Sassoon Sans Std" panose="020B0503020103030203" pitchFamily="34" charset="0"/>
              <a:ea typeface="Sassoon Infant Rg" pitchFamily="50" charset="0"/>
              <a:cs typeface="Calibri" panose="020F0502020204030204" pitchFamily="34" charset="0"/>
            </a:endParaRPr>
          </a:p>
          <a:p>
            <a:pPr>
              <a:spcBef>
                <a:spcPts val="0"/>
              </a:spcBef>
              <a:buFont typeface="Arial" panose="020B0604020202020204" pitchFamily="34" charset="0"/>
              <a:buChar char="•"/>
              <a:defRPr/>
            </a:pPr>
            <a:r>
              <a:rPr lang="en-GB" sz="2000" dirty="0" smtClean="0">
                <a:latin typeface="Sassoon Sans Std" panose="020B0503020103030203" pitchFamily="34" charset="0"/>
                <a:ea typeface="Sassoon Infant Rg" pitchFamily="50" charset="0"/>
                <a:cs typeface="Calibri" panose="020F0502020204030204" pitchFamily="34" charset="0"/>
              </a:rPr>
              <a:t>Ideas and notes for reading groups on each book</a:t>
            </a:r>
          </a:p>
          <a:p>
            <a:pPr>
              <a:spcBef>
                <a:spcPts val="0"/>
              </a:spcBef>
              <a:buFont typeface="Arial" panose="020B0604020202020204" pitchFamily="34" charset="0"/>
              <a:buChar char="•"/>
              <a:defRPr/>
            </a:pPr>
            <a:r>
              <a:rPr lang="en-GB" sz="2000" dirty="0" smtClean="0">
                <a:solidFill>
                  <a:schemeClr val="accent2"/>
                </a:solidFill>
                <a:latin typeface="Sassoon Sans Std" panose="020B0503020103030203" pitchFamily="34" charset="0"/>
                <a:ea typeface="Sassoon Infant Rg" pitchFamily="50" charset="0"/>
                <a:cs typeface="Calibri" panose="020F0502020204030204" pitchFamily="34" charset="0"/>
              </a:rPr>
              <a:t>Word searches</a:t>
            </a:r>
          </a:p>
          <a:p>
            <a:pPr>
              <a:spcBef>
                <a:spcPts val="0"/>
              </a:spcBef>
              <a:buFont typeface="Arial" panose="020B0604020202020204" pitchFamily="34" charset="0"/>
              <a:buChar char="•"/>
              <a:defRPr/>
            </a:pPr>
            <a:r>
              <a:rPr lang="en-GB" sz="2000" dirty="0" smtClean="0">
                <a:latin typeface="Sassoon Sans Std" panose="020B0503020103030203" pitchFamily="34" charset="0"/>
                <a:ea typeface="Sassoon Infant Rg" pitchFamily="50" charset="0"/>
                <a:cs typeface="Calibri" panose="020F0502020204030204" pitchFamily="34" charset="0"/>
              </a:rPr>
              <a:t>Our weekly challenges </a:t>
            </a:r>
          </a:p>
          <a:p>
            <a:pPr>
              <a:spcBef>
                <a:spcPts val="0"/>
              </a:spcBef>
              <a:buFont typeface="Arial" panose="020B0604020202020204" pitchFamily="34" charset="0"/>
              <a:buChar char="•"/>
              <a:defRPr/>
            </a:pPr>
            <a:r>
              <a:rPr lang="en-GB" sz="2000" dirty="0" smtClean="0">
                <a:solidFill>
                  <a:srgbClr val="7030A0"/>
                </a:solidFill>
                <a:latin typeface="Sassoon Sans Std" panose="020B0503020103030203" pitchFamily="34" charset="0"/>
                <a:ea typeface="Sassoon Infant Rg" pitchFamily="50" charset="0"/>
                <a:cs typeface="Calibri" panose="020F0502020204030204" pitchFamily="34" charset="0"/>
              </a:rPr>
              <a:t>Your own Reading Rampage Booklet to keep track of what you have read</a:t>
            </a:r>
          </a:p>
          <a:p>
            <a:pPr>
              <a:spcBef>
                <a:spcPts val="0"/>
              </a:spcBef>
              <a:buFont typeface="Arial" panose="020B0604020202020204" pitchFamily="34" charset="0"/>
              <a:buChar char="•"/>
              <a:defRPr/>
            </a:pPr>
            <a:r>
              <a:rPr lang="en-GB" sz="2000" dirty="0" smtClean="0">
                <a:latin typeface="Sassoon Sans Std" panose="020B0503020103030203" pitchFamily="34" charset="0"/>
                <a:ea typeface="Sassoon Infant Rg" pitchFamily="50" charset="0"/>
                <a:cs typeface="Calibri" panose="020F0502020204030204" pitchFamily="34" charset="0"/>
              </a:rPr>
              <a:t>…… and much more</a:t>
            </a:r>
          </a:p>
          <a:p>
            <a:pPr marL="0" indent="0">
              <a:defRPr/>
            </a:pPr>
            <a:endParaRPr lang="en-GB" altLang="en-US" sz="2400" b="0" dirty="0" smtClean="0">
              <a:latin typeface="Calibri" panose="020F0502020204030204" pitchFamily="34" charset="0"/>
              <a:cs typeface="Calibri" panose="020F0502020204030204" pitchFamily="34" charset="0"/>
            </a:endParaRPr>
          </a:p>
        </p:txBody>
      </p:sp>
      <p:pic>
        <p:nvPicPr>
          <p:cNvPr id="2458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84888" y="5300663"/>
            <a:ext cx="2735262"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84888" y="6092825"/>
            <a:ext cx="2759075"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36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363">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536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36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36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36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36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36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r>
              <a:rPr lang="en-GB" b="1" dirty="0" smtClean="0">
                <a:latin typeface="Sassoon Sans Std" panose="020B0503020103030203" pitchFamily="34" charset="0"/>
                <a:ea typeface="Sassoon Infant Rg" pitchFamily="50" charset="0"/>
              </a:rPr>
              <a:t>Book Resources</a:t>
            </a:r>
            <a:endParaRPr lang="en-GB" b="1" dirty="0">
              <a:latin typeface="Sassoon Sans Std" panose="020B0503020103030203" pitchFamily="34" charset="0"/>
              <a:ea typeface="Sassoon Infant Rg" pitchFamily="50" charset="0"/>
            </a:endParaRPr>
          </a:p>
        </p:txBody>
      </p:sp>
      <p:pic>
        <p:nvPicPr>
          <p:cNvPr id="5120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84888" y="5300663"/>
            <a:ext cx="2735262"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84888" y="6092825"/>
            <a:ext cx="2759075"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
          <p:cNvPicPr>
            <a:picLocks noChangeAspect="1"/>
          </p:cNvPicPr>
          <p:nvPr/>
        </p:nvPicPr>
        <p:blipFill>
          <a:blip r:embed="rId5">
            <a:extLst>
              <a:ext uri="{28A0092B-C50C-407E-A947-70E740481C1C}">
                <a14:useLocalDpi xmlns:a14="http://schemas.microsoft.com/office/drawing/2010/main" val="0"/>
              </a:ext>
            </a:extLst>
          </a:blip>
          <a:srcRect l="1244" t="3505" r="51509" b="1855"/>
          <a:stretch>
            <a:fillRect/>
          </a:stretch>
        </p:blipFill>
        <p:spPr bwMode="auto">
          <a:xfrm>
            <a:off x="401638" y="1033463"/>
            <a:ext cx="200977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p:cNvPicPr>
          <p:nvPr/>
        </p:nvPicPr>
        <p:blipFill>
          <a:blip r:embed="rId5">
            <a:extLst>
              <a:ext uri="{28A0092B-C50C-407E-A947-70E740481C1C}">
                <a14:useLocalDpi xmlns:a14="http://schemas.microsoft.com/office/drawing/2010/main" val="0"/>
              </a:ext>
            </a:extLst>
          </a:blip>
          <a:srcRect l="50000" t="2679" r="1511" b="2679"/>
          <a:stretch>
            <a:fillRect/>
          </a:stretch>
        </p:blipFill>
        <p:spPr bwMode="auto">
          <a:xfrm>
            <a:off x="2446338" y="2046288"/>
            <a:ext cx="2117725" cy="293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p:cNvPicPr>
            <a:picLocks noChangeAspect="1"/>
          </p:cNvPicPr>
          <p:nvPr/>
        </p:nvPicPr>
        <p:blipFill>
          <a:blip r:embed="rId6">
            <a:extLst>
              <a:ext uri="{28A0092B-C50C-407E-A947-70E740481C1C}">
                <a14:useLocalDpi xmlns:a14="http://schemas.microsoft.com/office/drawing/2010/main" val="0"/>
              </a:ext>
            </a:extLst>
          </a:blip>
          <a:srcRect l="1563" t="1527" r="51242" b="3258"/>
          <a:stretch>
            <a:fillRect/>
          </a:stretch>
        </p:blipFill>
        <p:spPr bwMode="auto">
          <a:xfrm>
            <a:off x="4614863" y="1033463"/>
            <a:ext cx="1973262"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p:cNvPicPr>
            <a:picLocks noChangeAspect="1"/>
          </p:cNvPicPr>
          <p:nvPr/>
        </p:nvPicPr>
        <p:blipFill>
          <a:blip r:embed="rId6">
            <a:extLst>
              <a:ext uri="{28A0092B-C50C-407E-A947-70E740481C1C}">
                <a14:useLocalDpi xmlns:a14="http://schemas.microsoft.com/office/drawing/2010/main" val="0"/>
              </a:ext>
            </a:extLst>
          </a:blip>
          <a:srcRect l="50000" t="1527" r="2805" b="3258"/>
          <a:stretch>
            <a:fillRect/>
          </a:stretch>
        </p:blipFill>
        <p:spPr bwMode="auto">
          <a:xfrm>
            <a:off x="6743700" y="2047875"/>
            <a:ext cx="2047875" cy="296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96868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22325" y="282575"/>
            <a:ext cx="7521575" cy="549275"/>
          </a:xfrm>
        </p:spPr>
        <p:txBody>
          <a:bodyPr/>
          <a:lstStyle/>
          <a:p>
            <a:pPr algn="ctr">
              <a:defRPr/>
            </a:pPr>
            <a:r>
              <a:rPr lang="en-GB" b="1" dirty="0">
                <a:latin typeface="Sassoon Sans Std" panose="020B0503020103030203" pitchFamily="34" charset="0"/>
                <a:ea typeface="Sassoon Infant Rg" pitchFamily="50" charset="0"/>
                <a:cs typeface="Calibri" panose="020F0502020204030204" pitchFamily="34" charset="0"/>
              </a:rPr>
              <a:t>What is Reading Rampage?</a:t>
            </a:r>
          </a:p>
        </p:txBody>
      </p:sp>
      <p:sp>
        <p:nvSpPr>
          <p:cNvPr id="10243" name="Content Placeholder 4"/>
          <p:cNvSpPr>
            <a:spLocks noGrp="1"/>
          </p:cNvSpPr>
          <p:nvPr>
            <p:ph idx="1"/>
          </p:nvPr>
        </p:nvSpPr>
        <p:spPr>
          <a:xfrm>
            <a:off x="212175" y="852123"/>
            <a:ext cx="8642350" cy="4314825"/>
          </a:xfrm>
        </p:spPr>
        <p:txBody>
          <a:bodyPr/>
          <a:lstStyle/>
          <a:p>
            <a:pPr marL="0" indent="0">
              <a:defRPr/>
            </a:pPr>
            <a:r>
              <a:rPr lang="en-GB" altLang="en-US" sz="2000" b="0" dirty="0" smtClean="0">
                <a:latin typeface="Sassoon Sans Std" panose="020B0503020103030203" pitchFamily="34" charset="0"/>
                <a:ea typeface="Sassoon Infant Rg" pitchFamily="50" charset="0"/>
                <a:cs typeface="Calibri" panose="020F0502020204030204" pitchFamily="34" charset="0"/>
              </a:rPr>
              <a:t>Reading Rampage gives you an </a:t>
            </a:r>
            <a:r>
              <a:rPr lang="en-GB" altLang="en-US" sz="2000" dirty="0" smtClean="0">
                <a:solidFill>
                  <a:srgbClr val="FF0000"/>
                </a:solidFill>
                <a:latin typeface="Sassoon Sans Std" panose="020B0503020103030203" pitchFamily="34" charset="0"/>
                <a:ea typeface="Sassoon Infant Rg" pitchFamily="50" charset="0"/>
                <a:cs typeface="Calibri" panose="020F0502020204030204" pitchFamily="34" charset="0"/>
              </a:rPr>
              <a:t>amazing</a:t>
            </a:r>
            <a:r>
              <a:rPr lang="en-GB" altLang="en-US" sz="2000" b="0" dirty="0" smtClean="0">
                <a:latin typeface="Sassoon Sans Std" panose="020B0503020103030203" pitchFamily="34" charset="0"/>
                <a:ea typeface="Sassoon Infant Rg" pitchFamily="50" charset="0"/>
                <a:cs typeface="Calibri" panose="020F0502020204030204" pitchFamily="34" charset="0"/>
              </a:rPr>
              <a:t> opportunity to take part in a </a:t>
            </a:r>
            <a:r>
              <a:rPr lang="en-GB" altLang="en-US" sz="2000" dirty="0" smtClean="0">
                <a:solidFill>
                  <a:srgbClr val="FF0000"/>
                </a:solidFill>
                <a:latin typeface="Sassoon Sans Std" panose="020B0503020103030203" pitchFamily="34" charset="0"/>
                <a:ea typeface="Sassoon Infant Rg" pitchFamily="50" charset="0"/>
                <a:cs typeface="Calibri" panose="020F0502020204030204" pitchFamily="34" charset="0"/>
              </a:rPr>
              <a:t>reading challenge </a:t>
            </a:r>
            <a:r>
              <a:rPr lang="en-GB" altLang="en-US" sz="2000" b="0" dirty="0" smtClean="0">
                <a:latin typeface="Sassoon Sans Std" panose="020B0503020103030203" pitchFamily="34" charset="0"/>
                <a:ea typeface="Sassoon Infant Rg" pitchFamily="50" charset="0"/>
                <a:cs typeface="Calibri" panose="020F0502020204030204" pitchFamily="34" charset="0"/>
              </a:rPr>
              <a:t>especially designed for secondary students.</a:t>
            </a:r>
          </a:p>
          <a:p>
            <a:pPr marL="0" indent="0">
              <a:defRPr/>
            </a:pPr>
            <a:r>
              <a:rPr lang="en-GB" altLang="en-US" sz="2000" b="0" dirty="0" smtClean="0">
                <a:latin typeface="Sassoon Sans Std" panose="020B0503020103030203" pitchFamily="34" charset="0"/>
                <a:ea typeface="Sassoon Infant Rg" pitchFamily="50" charset="0"/>
                <a:cs typeface="Calibri" panose="020F0502020204030204" pitchFamily="34" charset="0"/>
              </a:rPr>
              <a:t>The project runs from </a:t>
            </a:r>
            <a:r>
              <a:rPr lang="en-GB" altLang="en-US" sz="2000" dirty="0" smtClean="0">
                <a:solidFill>
                  <a:schemeClr val="accent6">
                    <a:lumMod val="60000"/>
                    <a:lumOff val="40000"/>
                  </a:schemeClr>
                </a:solidFill>
                <a:latin typeface="Sassoon Sans Std" panose="020B0503020103030203" pitchFamily="34" charset="0"/>
                <a:ea typeface="Sassoon Infant Rg" pitchFamily="50" charset="0"/>
                <a:cs typeface="Calibri" panose="020F0502020204030204" pitchFamily="34" charset="0"/>
              </a:rPr>
              <a:t>January to end of May 2024 </a:t>
            </a:r>
            <a:r>
              <a:rPr lang="en-GB" altLang="en-US" sz="2000" b="0" dirty="0" smtClean="0">
                <a:latin typeface="Sassoon Sans Std" panose="020B0503020103030203" pitchFamily="34" charset="0"/>
                <a:ea typeface="Sassoon Infant Rg" pitchFamily="50" charset="0"/>
                <a:cs typeface="Calibri" panose="020F0502020204030204" pitchFamily="34" charset="0"/>
              </a:rPr>
              <a:t>and aims to inspire and motivate you in, Year 7 and 8, to be active and enthusiastic reader who </a:t>
            </a:r>
            <a:r>
              <a:rPr lang="en-GB" altLang="en-US" sz="2000" dirty="0" smtClean="0">
                <a:solidFill>
                  <a:schemeClr val="accent3">
                    <a:lumMod val="60000"/>
                    <a:lumOff val="40000"/>
                  </a:schemeClr>
                </a:solidFill>
                <a:latin typeface="Sassoon Sans Std" panose="020B0503020103030203" pitchFamily="34" charset="0"/>
                <a:ea typeface="Sassoon Infant Rg" pitchFamily="50" charset="0"/>
                <a:cs typeface="Calibri" panose="020F0502020204030204" pitchFamily="34" charset="0"/>
              </a:rPr>
              <a:t>read by choice for pleasure. </a:t>
            </a:r>
            <a:r>
              <a:rPr lang="en-GB" altLang="en-US" sz="2000" b="0" dirty="0" smtClean="0">
                <a:latin typeface="Sassoon Sans Std" panose="020B0503020103030203" pitchFamily="34" charset="0"/>
                <a:ea typeface="Sassoon Infant Rg" pitchFamily="50" charset="0"/>
                <a:cs typeface="Calibri" panose="020F0502020204030204" pitchFamily="34" charset="0"/>
              </a:rPr>
              <a:t>Along the way, we will be introducing you to some </a:t>
            </a:r>
            <a:r>
              <a:rPr lang="en-GB" altLang="en-US" sz="2000" dirty="0" smtClean="0">
                <a:solidFill>
                  <a:srgbClr val="00B050"/>
                </a:solidFill>
                <a:latin typeface="Sassoon Sans Std" panose="020B0503020103030203" pitchFamily="34" charset="0"/>
                <a:ea typeface="Sassoon Infant Rg" pitchFamily="50" charset="0"/>
                <a:cs typeface="Calibri" panose="020F0502020204030204" pitchFamily="34" charset="0"/>
              </a:rPr>
              <a:t>great books </a:t>
            </a:r>
            <a:r>
              <a:rPr lang="en-GB" altLang="en-US" sz="2000" b="0" dirty="0" smtClean="0">
                <a:latin typeface="Sassoon Sans Std" panose="020B0503020103030203" pitchFamily="34" charset="0"/>
                <a:ea typeface="Sassoon Infant Rg" pitchFamily="50" charset="0"/>
                <a:cs typeface="Calibri" panose="020F0502020204030204" pitchFamily="34" charset="0"/>
              </a:rPr>
              <a:t>and </a:t>
            </a:r>
            <a:r>
              <a:rPr lang="en-GB" altLang="en-US" sz="2000" dirty="0" smtClean="0">
                <a:solidFill>
                  <a:srgbClr val="00B050"/>
                </a:solidFill>
                <a:latin typeface="Sassoon Sans Std" panose="020B0503020103030203" pitchFamily="34" charset="0"/>
                <a:ea typeface="Sassoon Infant Rg" pitchFamily="50" charset="0"/>
                <a:cs typeface="Calibri" panose="020F0502020204030204" pitchFamily="34" charset="0"/>
              </a:rPr>
              <a:t>authors</a:t>
            </a:r>
            <a:r>
              <a:rPr lang="en-GB" altLang="en-US" sz="2000" b="0" dirty="0" smtClean="0">
                <a:latin typeface="Sassoon Sans Std" panose="020B0503020103030203" pitchFamily="34" charset="0"/>
                <a:ea typeface="Sassoon Infant Rg" pitchFamily="50" charset="0"/>
                <a:cs typeface="Calibri" panose="020F0502020204030204" pitchFamily="34" charset="0"/>
              </a:rPr>
              <a:t>. You may even meet them ‘virtually’ in one of our live </a:t>
            </a:r>
            <a:r>
              <a:rPr lang="en-GB" altLang="en-US" sz="2000" dirty="0" smtClean="0">
                <a:solidFill>
                  <a:srgbClr val="7030A0"/>
                </a:solidFill>
                <a:latin typeface="Sassoon Sans Std" panose="020B0503020103030203" pitchFamily="34" charset="0"/>
                <a:ea typeface="Sassoon Infant Rg" pitchFamily="50" charset="0"/>
                <a:cs typeface="Calibri" panose="020F0502020204030204" pitchFamily="34" charset="0"/>
              </a:rPr>
              <a:t>online school sessions</a:t>
            </a:r>
            <a:r>
              <a:rPr lang="en-GB" altLang="en-US" sz="2000" dirty="0">
                <a:solidFill>
                  <a:srgbClr val="7030A0"/>
                </a:solidFill>
                <a:latin typeface="Sassoon Sans Std" panose="020B0503020103030203" pitchFamily="34" charset="0"/>
                <a:ea typeface="Sassoon Infant Rg" pitchFamily="50" charset="0"/>
                <a:cs typeface="Calibri" panose="020F0502020204030204" pitchFamily="34" charset="0"/>
              </a:rPr>
              <a:t> </a:t>
            </a:r>
            <a:r>
              <a:rPr lang="en-GB" altLang="en-US" sz="2000" b="0" dirty="0" smtClean="0">
                <a:latin typeface="Sassoon Sans Std" panose="020B0503020103030203" pitchFamily="34" charset="0"/>
                <a:ea typeface="Sassoon Infant Rg" pitchFamily="50" charset="0"/>
                <a:cs typeface="Calibri" panose="020F0502020204030204" pitchFamily="34" charset="0"/>
              </a:rPr>
              <a:t>in the next few months.</a:t>
            </a:r>
          </a:p>
          <a:p>
            <a:pPr marL="0" indent="0">
              <a:defRPr/>
            </a:pPr>
            <a:r>
              <a:rPr lang="en-GB" altLang="en-US" sz="2000" b="0" dirty="0" smtClean="0">
                <a:latin typeface="Sassoon Sans Std" panose="020B0503020103030203" pitchFamily="34" charset="0"/>
                <a:ea typeface="Sassoon Infant Rg" pitchFamily="50" charset="0"/>
                <a:cs typeface="Calibri" panose="020F0502020204030204" pitchFamily="34" charset="0"/>
              </a:rPr>
              <a:t>The book judged to be most borrowed and the book judged to be the most highly rated by participating students will be announced at a </a:t>
            </a:r>
            <a:r>
              <a:rPr lang="en-GB" altLang="en-US" sz="2000" dirty="0" smtClean="0">
                <a:solidFill>
                  <a:srgbClr val="FF0000"/>
                </a:solidFill>
                <a:latin typeface="Sassoon Sans Std" panose="020B0503020103030203" pitchFamily="34" charset="0"/>
                <a:ea typeface="Sassoon Infant Rg" pitchFamily="50" charset="0"/>
                <a:cs typeface="Calibri" panose="020F0502020204030204" pitchFamily="34" charset="0"/>
              </a:rPr>
              <a:t>special online awards event </a:t>
            </a:r>
            <a:r>
              <a:rPr lang="en-GB" altLang="en-US" sz="2000" b="0" dirty="0" smtClean="0">
                <a:latin typeface="Sassoon Sans Std" panose="020B0503020103030203" pitchFamily="34" charset="0"/>
                <a:ea typeface="Sassoon Infant Rg" pitchFamily="50" charset="0"/>
                <a:cs typeface="Calibri" panose="020F0502020204030204" pitchFamily="34" charset="0"/>
              </a:rPr>
              <a:t>in June 2024.</a:t>
            </a:r>
          </a:p>
          <a:p>
            <a:pPr marL="0" indent="0">
              <a:defRPr/>
            </a:pPr>
            <a:r>
              <a:rPr lang="en-GB" altLang="en-US" sz="2000" b="0" dirty="0" smtClean="0">
                <a:latin typeface="Sassoon Sans Std" panose="020B0503020103030203" pitchFamily="34" charset="0"/>
                <a:ea typeface="Sassoon Infant Rg" pitchFamily="50" charset="0"/>
                <a:cs typeface="Calibri" panose="020F0502020204030204" pitchFamily="34" charset="0"/>
              </a:rPr>
              <a:t>This year </a:t>
            </a:r>
            <a:r>
              <a:rPr lang="en-GB" altLang="en-US" sz="2000" dirty="0" smtClean="0">
                <a:solidFill>
                  <a:schemeClr val="accent3"/>
                </a:solidFill>
                <a:latin typeface="Sassoon Sans Std" panose="020B0503020103030203" pitchFamily="34" charset="0"/>
                <a:ea typeface="Sassoon Infant Rg" pitchFamily="50" charset="0"/>
                <a:cs typeface="Calibri" panose="020F0502020204030204" pitchFamily="34" charset="0"/>
              </a:rPr>
              <a:t>22 schools </a:t>
            </a:r>
            <a:r>
              <a:rPr lang="en-GB" altLang="en-US" sz="2000" b="0" dirty="0" smtClean="0">
                <a:latin typeface="Sassoon Sans Std" panose="020B0503020103030203" pitchFamily="34" charset="0"/>
                <a:ea typeface="Sassoon Infant Rg" pitchFamily="50" charset="0"/>
                <a:cs typeface="Calibri" panose="020F0502020204030204" pitchFamily="34" charset="0"/>
              </a:rPr>
              <a:t>from Leicester, Leicestershire and Derby are taking part. That’s a lot of students reading our amazing collection of books! </a:t>
            </a:r>
          </a:p>
        </p:txBody>
      </p:sp>
      <p:pic>
        <p:nvPicPr>
          <p:cNvPr id="1024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84888" y="5300663"/>
            <a:ext cx="2735262"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84888" y="6092825"/>
            <a:ext cx="2759075"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24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43">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24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4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defRPr/>
            </a:pPr>
            <a:r>
              <a:rPr lang="en-GB" b="1" dirty="0" smtClean="0">
                <a:latin typeface="Sassoon Sans Std" panose="020B0503020103030203" pitchFamily="34" charset="0"/>
                <a:ea typeface="Sassoon Infant Rg" pitchFamily="50" charset="0"/>
                <a:cs typeface="Calibri" panose="020F0502020204030204" pitchFamily="34" charset="0"/>
              </a:rPr>
              <a:t>School activities</a:t>
            </a:r>
            <a:endParaRPr lang="en-GB" b="1" dirty="0">
              <a:latin typeface="Sassoon Sans Std" panose="020B0503020103030203" pitchFamily="34" charset="0"/>
              <a:ea typeface="Sassoon Infant Rg" pitchFamily="50" charset="0"/>
              <a:cs typeface="Calibri" panose="020F0502020204030204" pitchFamily="34" charset="0"/>
            </a:endParaRPr>
          </a:p>
        </p:txBody>
      </p:sp>
      <p:sp>
        <p:nvSpPr>
          <p:cNvPr id="25603" name="Content Placeholder 4"/>
          <p:cNvSpPr>
            <a:spLocks noGrp="1"/>
          </p:cNvSpPr>
          <p:nvPr>
            <p:ph idx="1"/>
          </p:nvPr>
        </p:nvSpPr>
        <p:spPr>
          <a:xfrm>
            <a:off x="250825" y="836613"/>
            <a:ext cx="8642350" cy="4314825"/>
          </a:xfrm>
        </p:spPr>
        <p:txBody>
          <a:bodyPr/>
          <a:lstStyle/>
          <a:p>
            <a:pPr marL="0" indent="0"/>
            <a:r>
              <a:rPr lang="en-GB" altLang="en-US" sz="2400" b="0" dirty="0" smtClean="0">
                <a:solidFill>
                  <a:srgbClr val="FF0000"/>
                </a:solidFill>
                <a:latin typeface="Calibri" panose="020F0502020204030204" pitchFamily="34" charset="0"/>
                <a:cs typeface="Calibri" panose="020F0502020204030204" pitchFamily="34" charset="0"/>
              </a:rPr>
              <a:t>Template slide  - specific school based activities can be inserted here</a:t>
            </a:r>
          </a:p>
          <a:p>
            <a:pPr marL="0" indent="0"/>
            <a:endParaRPr lang="en-GB" altLang="en-US" sz="2400" b="0" dirty="0" smtClean="0">
              <a:latin typeface="Calibri" panose="020F0502020204030204" pitchFamily="34" charset="0"/>
              <a:cs typeface="Calibri" panose="020F0502020204030204" pitchFamily="34" charset="0"/>
            </a:endParaRPr>
          </a:p>
        </p:txBody>
      </p:sp>
      <p:pic>
        <p:nvPicPr>
          <p:cNvPr id="2560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84888" y="5300663"/>
            <a:ext cx="2735262"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84888" y="6092825"/>
            <a:ext cx="2759075"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b="1" dirty="0" smtClean="0">
                <a:latin typeface="Sassoon Sans Std" panose="020B0503020103030203" pitchFamily="34" charset="0"/>
                <a:ea typeface="Sassoon Infant Rg" pitchFamily="50" charset="0"/>
                <a:cs typeface="Calibri" panose="020F0502020204030204" pitchFamily="34" charset="0"/>
              </a:rPr>
              <a:t>Virtual Author visits</a:t>
            </a:r>
            <a:r>
              <a:rPr lang="en-GB" altLang="en-US" dirty="0" smtClean="0">
                <a:latin typeface="Sassoon Sans Std" panose="020B0503020103030203" pitchFamily="34" charset="0"/>
                <a:ea typeface="Sassoon Infant Rg" pitchFamily="50" charset="0"/>
                <a:cs typeface="Calibri" panose="020F0502020204030204" pitchFamily="34" charset="0"/>
              </a:rPr>
              <a:t> </a:t>
            </a:r>
            <a:endParaRPr lang="en-GB" b="1" dirty="0">
              <a:solidFill>
                <a:srgbClr val="FF0000"/>
              </a:solidFill>
              <a:latin typeface="Sassoon Sans Std" panose="020B0503020103030203" pitchFamily="34" charset="0"/>
              <a:ea typeface="Sassoon Infant Rg" pitchFamily="50" charset="0"/>
              <a:cs typeface="Calibri" panose="020F0502020204030204" pitchFamily="34" charset="0"/>
            </a:endParaRPr>
          </a:p>
        </p:txBody>
      </p:sp>
      <p:sp>
        <p:nvSpPr>
          <p:cNvPr id="92163" name="Content Placeholder 2"/>
          <p:cNvSpPr>
            <a:spLocks noGrp="1"/>
          </p:cNvSpPr>
          <p:nvPr>
            <p:ph idx="1"/>
          </p:nvPr>
        </p:nvSpPr>
        <p:spPr>
          <a:xfrm>
            <a:off x="179190" y="1047750"/>
            <a:ext cx="8640960" cy="3317354"/>
          </a:xfrm>
        </p:spPr>
        <p:txBody>
          <a:bodyPr/>
          <a:lstStyle/>
          <a:p>
            <a:pPr>
              <a:buFont typeface="Arial" panose="020B0604020202020204" pitchFamily="34" charset="0"/>
              <a:buChar char="•"/>
            </a:pPr>
            <a:r>
              <a:rPr lang="en-GB" altLang="en-US" sz="2200" b="0" dirty="0" smtClean="0">
                <a:latin typeface="Sassoon Sans Std" panose="020B0503020103030203" pitchFamily="34" charset="0"/>
                <a:ea typeface="Sassoon Infant Rg" pitchFamily="50" charset="0"/>
                <a:cs typeface="Calibri" panose="020F0502020204030204" pitchFamily="34" charset="0"/>
              </a:rPr>
              <a:t>Back by popular demand… our live online virtual author visits</a:t>
            </a:r>
          </a:p>
          <a:p>
            <a:pPr>
              <a:buFont typeface="Arial" panose="020B0604020202020204" pitchFamily="34" charset="0"/>
              <a:buChar char="•"/>
            </a:pPr>
            <a:r>
              <a:rPr lang="en-GB" altLang="en-US" sz="2200" b="0" dirty="0" smtClean="0">
                <a:latin typeface="Sassoon Sans Std" panose="020B0503020103030203" pitchFamily="34" charset="0"/>
                <a:ea typeface="Sassoon Infant Rg" pitchFamily="50" charset="0"/>
                <a:cs typeface="Calibri" panose="020F0502020204030204" pitchFamily="34" charset="0"/>
              </a:rPr>
              <a:t>To give you the opportunity to meet the authors of </a:t>
            </a:r>
            <a:r>
              <a:rPr lang="en-GB" altLang="en-US" sz="2200" dirty="0" smtClean="0">
                <a:solidFill>
                  <a:schemeClr val="accent2"/>
                </a:solidFill>
                <a:latin typeface="Sassoon Sans Std" panose="020B0503020103030203" pitchFamily="34" charset="0"/>
                <a:ea typeface="Sassoon Infant Rg" pitchFamily="50" charset="0"/>
                <a:cs typeface="Calibri" panose="020F0502020204030204" pitchFamily="34" charset="0"/>
              </a:rPr>
              <a:t>our Reading Rampage books online</a:t>
            </a:r>
          </a:p>
          <a:p>
            <a:pPr>
              <a:buFont typeface="Arial" panose="020B0604020202020204" pitchFamily="34" charset="0"/>
              <a:buChar char="•"/>
            </a:pPr>
            <a:r>
              <a:rPr lang="en-GB" altLang="en-US" sz="2200" dirty="0" smtClean="0">
                <a:solidFill>
                  <a:srgbClr val="7030A0"/>
                </a:solidFill>
                <a:latin typeface="Sassoon Sans Std" panose="020B0503020103030203" pitchFamily="34" charset="0"/>
                <a:ea typeface="Sassoon Infant Rg" pitchFamily="50" charset="0"/>
                <a:cs typeface="Calibri" panose="020F0502020204030204" pitchFamily="34" charset="0"/>
              </a:rPr>
              <a:t>1 hour live session for each author in March and May 2024</a:t>
            </a:r>
          </a:p>
          <a:p>
            <a:pPr>
              <a:buFont typeface="Arial" panose="020B0604020202020204" pitchFamily="34" charset="0"/>
              <a:buChar char="•"/>
            </a:pPr>
            <a:r>
              <a:rPr lang="en-GB" altLang="en-US" sz="2200" b="0" dirty="0" smtClean="0">
                <a:latin typeface="Sassoon Sans Std" panose="020B0503020103030203" pitchFamily="34" charset="0"/>
                <a:ea typeface="Sassoon Infant Rg" pitchFamily="50" charset="0"/>
                <a:cs typeface="Calibri" panose="020F0502020204030204" pitchFamily="34" charset="0"/>
              </a:rPr>
              <a:t>Watch with your class or book group and your teachers</a:t>
            </a:r>
          </a:p>
          <a:p>
            <a:pPr>
              <a:buFont typeface="Arial" panose="020B0604020202020204" pitchFamily="34" charset="0"/>
              <a:buChar char="•"/>
            </a:pPr>
            <a:r>
              <a:rPr lang="en-GB" altLang="en-US" sz="2200" dirty="0" smtClean="0">
                <a:solidFill>
                  <a:srgbClr val="00B050"/>
                </a:solidFill>
                <a:latin typeface="Sassoon Sans Std" panose="020B0503020103030203" pitchFamily="34" charset="0"/>
                <a:ea typeface="Sassoon Infant Rg" pitchFamily="50" charset="0"/>
                <a:cs typeface="Calibri" panose="020F0502020204030204" pitchFamily="34" charset="0"/>
              </a:rPr>
              <a:t>Hear about the author and their shortlisted book</a:t>
            </a:r>
          </a:p>
          <a:p>
            <a:pPr>
              <a:buFont typeface="Arial" panose="020B0604020202020204" pitchFamily="34" charset="0"/>
              <a:buChar char="•"/>
            </a:pPr>
            <a:r>
              <a:rPr lang="en-GB" altLang="en-US" sz="2200" b="0" dirty="0" smtClean="0">
                <a:latin typeface="Sassoon Sans Std" panose="020B0503020103030203" pitchFamily="34" charset="0"/>
                <a:ea typeface="Sassoon Infant Rg" pitchFamily="50" charset="0"/>
                <a:cs typeface="Calibri" panose="020F0502020204030204" pitchFamily="34" charset="0"/>
              </a:rPr>
              <a:t>Submit questions before the session to have answered by the author</a:t>
            </a:r>
          </a:p>
        </p:txBody>
      </p:sp>
      <p:pic>
        <p:nvPicPr>
          <p:cNvPr id="9216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84888" y="5300663"/>
            <a:ext cx="2735262"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5"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84888" y="6092825"/>
            <a:ext cx="2759075"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60356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b="1" dirty="0" smtClean="0">
                <a:latin typeface="Sassoon Sans Std" panose="020B0503020103030203" pitchFamily="34" charset="0"/>
                <a:ea typeface="Sassoon Infant Rg" pitchFamily="50" charset="0"/>
              </a:rPr>
              <a:t>Voting for Your top book</a:t>
            </a:r>
            <a:endParaRPr lang="en-GB" b="1" dirty="0">
              <a:solidFill>
                <a:srgbClr val="FF0000"/>
              </a:solidFill>
              <a:latin typeface="Sassoon Sans Std" panose="020B0503020103030203" pitchFamily="34" charset="0"/>
              <a:ea typeface="Sassoon Infant Rg" pitchFamily="50" charset="0"/>
            </a:endParaRPr>
          </a:p>
        </p:txBody>
      </p:sp>
      <p:sp>
        <p:nvSpPr>
          <p:cNvPr id="81923" name="Content Placeholder 2"/>
          <p:cNvSpPr>
            <a:spLocks noGrp="1"/>
          </p:cNvSpPr>
          <p:nvPr>
            <p:ph idx="1"/>
          </p:nvPr>
        </p:nvSpPr>
        <p:spPr>
          <a:xfrm>
            <a:off x="179512" y="1124744"/>
            <a:ext cx="7092877" cy="3744416"/>
          </a:xfrm>
        </p:spPr>
        <p:txBody>
          <a:bodyPr/>
          <a:lstStyle/>
          <a:p>
            <a:pPr>
              <a:defRPr/>
            </a:pPr>
            <a:r>
              <a:rPr lang="en-GB" altLang="en-US" sz="2000" b="0" dirty="0" smtClean="0">
                <a:latin typeface="Sassoon Sans Std" panose="020B0503020103030203" pitchFamily="34" charset="0"/>
                <a:ea typeface="Sassoon Infant Rg" pitchFamily="50" charset="0"/>
                <a:cs typeface="Sassoon Infant Rg" pitchFamily="50" charset="0"/>
              </a:rPr>
              <a:t>As Reading Rampage is a book award, there has to be a winner!</a:t>
            </a:r>
          </a:p>
          <a:p>
            <a:pPr>
              <a:defRPr/>
            </a:pPr>
            <a:r>
              <a:rPr lang="en-GB" altLang="en-US" sz="2000" b="0" dirty="0" smtClean="0">
                <a:latin typeface="Sassoon Sans Std" panose="020B0503020103030203" pitchFamily="34" charset="0"/>
                <a:ea typeface="Sassoon Infant Rg" pitchFamily="50" charset="0"/>
                <a:cs typeface="Sassoon Infant Rg" pitchFamily="50" charset="0"/>
              </a:rPr>
              <a:t>Students can track their reading and rate the books.</a:t>
            </a:r>
          </a:p>
          <a:p>
            <a:pPr>
              <a:defRPr/>
            </a:pPr>
            <a:endParaRPr lang="en-GB" altLang="en-US" sz="2000" b="0" dirty="0" smtClean="0">
              <a:latin typeface="Sassoon Sans Std" panose="020B0503020103030203" pitchFamily="34" charset="0"/>
              <a:ea typeface="Sassoon Infant Rg" pitchFamily="50" charset="0"/>
              <a:cs typeface="Sassoon Infant Rg" pitchFamily="50" charset="0"/>
            </a:endParaRPr>
          </a:p>
          <a:p>
            <a:pPr marL="0" indent="0">
              <a:tabLst>
                <a:tab pos="0" algn="l"/>
              </a:tabLst>
              <a:defRPr/>
            </a:pPr>
            <a:r>
              <a:rPr lang="en-GB" altLang="en-US" sz="2000" b="0" dirty="0" smtClean="0">
                <a:latin typeface="Sassoon Sans Std" panose="020B0503020103030203" pitchFamily="34" charset="0"/>
                <a:ea typeface="Sassoon Infant Rg" pitchFamily="50" charset="0"/>
                <a:cs typeface="Sassoon Infant Rg" pitchFamily="50" charset="0"/>
              </a:rPr>
              <a:t>We will be asking schools to nominate the winner from their school. There are two categories:</a:t>
            </a:r>
          </a:p>
          <a:p>
            <a:pPr>
              <a:defRPr/>
            </a:pPr>
            <a:r>
              <a:rPr lang="en-GB" altLang="en-US" sz="2000" b="0" dirty="0" smtClean="0">
                <a:latin typeface="Sassoon Sans Std" panose="020B0503020103030203" pitchFamily="34" charset="0"/>
                <a:ea typeface="Sassoon Infant Rg" pitchFamily="50" charset="0"/>
                <a:cs typeface="Sassoon Infant Rg" pitchFamily="50" charset="0"/>
              </a:rPr>
              <a:t>1. </a:t>
            </a:r>
            <a:r>
              <a:rPr lang="en-GB" altLang="en-US" sz="2000" b="0" dirty="0" smtClean="0">
                <a:solidFill>
                  <a:srgbClr val="0070C0"/>
                </a:solidFill>
                <a:latin typeface="Sassoon Sans Std" panose="020B0503020103030203" pitchFamily="34" charset="0"/>
                <a:ea typeface="Sassoon Infant Rg" pitchFamily="50" charset="0"/>
                <a:cs typeface="Sassoon Infant Rg" pitchFamily="50" charset="0"/>
              </a:rPr>
              <a:t>Highest ranking book – favourite read based on judging criteria (prompts on your Reading Rampage book mark).</a:t>
            </a:r>
          </a:p>
          <a:p>
            <a:pPr>
              <a:defRPr/>
            </a:pPr>
            <a:r>
              <a:rPr lang="en-GB" altLang="en-US" sz="2000" b="0" dirty="0" smtClean="0">
                <a:latin typeface="Sassoon Sans Std" panose="020B0503020103030203" pitchFamily="34" charset="0"/>
                <a:ea typeface="Sassoon Infant Rg" pitchFamily="50" charset="0"/>
                <a:cs typeface="Sassoon Infant Rg" pitchFamily="50" charset="0"/>
              </a:rPr>
              <a:t>2. </a:t>
            </a:r>
            <a:r>
              <a:rPr lang="en-GB" altLang="en-US" sz="2000" b="0" dirty="0" smtClean="0">
                <a:solidFill>
                  <a:schemeClr val="accent3"/>
                </a:solidFill>
                <a:latin typeface="Sassoon Sans Std" panose="020B0503020103030203" pitchFamily="34" charset="0"/>
                <a:ea typeface="Sassoon Infant Rg" pitchFamily="50" charset="0"/>
                <a:cs typeface="Sassoon Infant Rg" pitchFamily="50" charset="0"/>
              </a:rPr>
              <a:t>Most borrowed book – most popular read book based on how many people have borrowed the book.</a:t>
            </a:r>
          </a:p>
        </p:txBody>
      </p:sp>
      <p:pic>
        <p:nvPicPr>
          <p:cNvPr id="11059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84888" y="5300663"/>
            <a:ext cx="2735262"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7"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84888" y="6092825"/>
            <a:ext cx="2759075"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p:nvPicPr>
        <p:blipFill>
          <a:blip r:embed="rId5">
            <a:extLst>
              <a:ext uri="{28A0092B-C50C-407E-A947-70E740481C1C}">
                <a14:useLocalDpi xmlns:a14="http://schemas.microsoft.com/office/drawing/2010/main" val="0"/>
              </a:ext>
            </a:extLst>
          </a:blip>
          <a:srcRect l="42488" t="30331" r="47363" b="6915"/>
          <a:stretch>
            <a:fillRect/>
          </a:stretch>
        </p:blipFill>
        <p:spPr bwMode="auto">
          <a:xfrm>
            <a:off x="8173796" y="620245"/>
            <a:ext cx="850860" cy="2959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p:cNvPicPr>
          <p:nvPr/>
        </p:nvPicPr>
        <p:blipFill>
          <a:blip r:embed="rId6" cstate="print">
            <a:extLst>
              <a:ext uri="{28A0092B-C50C-407E-A947-70E740481C1C}">
                <a14:useLocalDpi xmlns:a14="http://schemas.microsoft.com/office/drawing/2010/main" val="0"/>
              </a:ext>
            </a:extLst>
          </a:blip>
          <a:srcRect l="699" t="755" b="2"/>
          <a:stretch>
            <a:fillRect/>
          </a:stretch>
        </p:blipFill>
        <p:spPr bwMode="auto">
          <a:xfrm>
            <a:off x="7064604" y="620245"/>
            <a:ext cx="856872" cy="2959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50200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defRPr/>
            </a:pPr>
            <a:r>
              <a:rPr lang="en-GB" b="1" dirty="0" smtClean="0">
                <a:latin typeface="Calibri" panose="020F0502020204030204" pitchFamily="34" charset="0"/>
                <a:cs typeface="Calibri" panose="020F0502020204030204" pitchFamily="34" charset="0"/>
              </a:rPr>
              <a:t>award celebration event</a:t>
            </a:r>
            <a:endParaRPr lang="en-GB" b="1" dirty="0">
              <a:latin typeface="Calibri" panose="020F0502020204030204" pitchFamily="34" charset="0"/>
              <a:cs typeface="Calibri" panose="020F0502020204030204" pitchFamily="34" charset="0"/>
            </a:endParaRPr>
          </a:p>
        </p:txBody>
      </p:sp>
      <p:sp>
        <p:nvSpPr>
          <p:cNvPr id="15363" name="Content Placeholder 4"/>
          <p:cNvSpPr>
            <a:spLocks noGrp="1"/>
          </p:cNvSpPr>
          <p:nvPr>
            <p:ph idx="1"/>
          </p:nvPr>
        </p:nvSpPr>
        <p:spPr>
          <a:xfrm>
            <a:off x="261937" y="852488"/>
            <a:ext cx="8642350" cy="4314825"/>
          </a:xfrm>
        </p:spPr>
        <p:txBody>
          <a:bodyPr>
            <a:noAutofit/>
          </a:bodyPr>
          <a:lstStyle/>
          <a:p>
            <a:pPr marL="0" indent="0">
              <a:defRPr/>
            </a:pPr>
            <a:r>
              <a:rPr lang="en-GB" altLang="en-US" sz="2400" b="0" dirty="0" smtClean="0">
                <a:latin typeface="Sassoon Sans Std" panose="020B0503020103030203" pitchFamily="34" charset="0"/>
                <a:ea typeface="Sassoon Infant Rg" pitchFamily="50" charset="0"/>
                <a:cs typeface="Calibri" panose="020F0502020204030204" pitchFamily="34" charset="0"/>
              </a:rPr>
              <a:t>Once the votes have been counted and the winners of </a:t>
            </a:r>
            <a:r>
              <a:rPr lang="en-GB" altLang="en-US" sz="2400" dirty="0" smtClean="0">
                <a:solidFill>
                  <a:srgbClr val="7030A0"/>
                </a:solidFill>
                <a:latin typeface="Sassoon Sans Std" panose="020B0503020103030203" pitchFamily="34" charset="0"/>
                <a:ea typeface="Sassoon Infant Rg" pitchFamily="50" charset="0"/>
                <a:cs typeface="Calibri" panose="020F0502020204030204" pitchFamily="34" charset="0"/>
              </a:rPr>
              <a:t>Reading Rampage 2024</a:t>
            </a:r>
            <a:r>
              <a:rPr lang="en-GB" altLang="en-US" sz="2400" b="0" dirty="0" smtClean="0">
                <a:latin typeface="Sassoon Sans Std" panose="020B0503020103030203" pitchFamily="34" charset="0"/>
                <a:ea typeface="Sassoon Infant Rg" pitchFamily="50" charset="0"/>
                <a:cs typeface="Calibri" panose="020F0502020204030204" pitchFamily="34" charset="0"/>
              </a:rPr>
              <a:t> have been decided, you will be invited to join an </a:t>
            </a:r>
            <a:r>
              <a:rPr lang="en-GB" altLang="en-US" sz="2400" dirty="0" smtClean="0">
                <a:solidFill>
                  <a:srgbClr val="0070C0"/>
                </a:solidFill>
                <a:latin typeface="Sassoon Sans Std" panose="020B0503020103030203" pitchFamily="34" charset="0"/>
                <a:ea typeface="Sassoon Infant Rg" pitchFamily="50" charset="0"/>
                <a:cs typeface="Calibri" panose="020F0502020204030204" pitchFamily="34" charset="0"/>
              </a:rPr>
              <a:t>online awards ceremony in June </a:t>
            </a:r>
            <a:r>
              <a:rPr lang="en-GB" altLang="en-US" sz="2400" b="0" dirty="0" smtClean="0">
                <a:latin typeface="Sassoon Sans Std" panose="020B0503020103030203" pitchFamily="34" charset="0"/>
                <a:ea typeface="Sassoon Infant Rg" pitchFamily="50" charset="0"/>
                <a:cs typeface="Calibri" panose="020F0502020204030204" pitchFamily="34" charset="0"/>
              </a:rPr>
              <a:t>with your class, teachers and all of the other schools taking part this year – our shortlisted authors may even be there too! We will announce the winners and talk a bit about what schools have been getting up to with Reading Rampage this year.</a:t>
            </a:r>
          </a:p>
          <a:p>
            <a:pPr marL="0" indent="0"/>
            <a:r>
              <a:rPr lang="en-GB" altLang="en-US" sz="2400" b="0" dirty="0">
                <a:latin typeface="Sassoon Sans Std" panose="020B0503020103030203" pitchFamily="34" charset="0"/>
                <a:ea typeface="Sassoon Infant Rg" pitchFamily="50" charset="0"/>
                <a:cs typeface="Sassoon Infant Rg" pitchFamily="50" charset="0"/>
              </a:rPr>
              <a:t>Schools will also be asked to nominate a student for an </a:t>
            </a:r>
            <a:r>
              <a:rPr lang="en-GB" altLang="en-US" sz="2400" b="0" dirty="0" smtClean="0">
                <a:latin typeface="Sassoon Sans Std" panose="020B0503020103030203" pitchFamily="34" charset="0"/>
                <a:ea typeface="Sassoon Infant Rg" pitchFamily="50" charset="0"/>
                <a:cs typeface="Sassoon Infant Rg" pitchFamily="50" charset="0"/>
              </a:rPr>
              <a:t>award. Teachers will be asked to tell us why </a:t>
            </a:r>
            <a:r>
              <a:rPr lang="en-GB" altLang="en-US" sz="2400" b="0" dirty="0">
                <a:latin typeface="Sassoon Sans Std" panose="020B0503020103030203" pitchFamily="34" charset="0"/>
                <a:ea typeface="Sassoon Infant Rg" pitchFamily="50" charset="0"/>
                <a:cs typeface="Sassoon Infant Rg" pitchFamily="50" charset="0"/>
              </a:rPr>
              <a:t>the student has been </a:t>
            </a:r>
            <a:r>
              <a:rPr lang="en-GB" altLang="en-US" sz="2400" b="0" dirty="0" smtClean="0">
                <a:latin typeface="Sassoon Sans Std" panose="020B0503020103030203" pitchFamily="34" charset="0"/>
                <a:ea typeface="Sassoon Infant Rg" pitchFamily="50" charset="0"/>
                <a:cs typeface="Sassoon Infant Rg" pitchFamily="50" charset="0"/>
              </a:rPr>
              <a:t>nominated. The </a:t>
            </a:r>
            <a:r>
              <a:rPr lang="en-GB" altLang="en-US" sz="2400" b="0" dirty="0">
                <a:latin typeface="Sassoon Sans Std" panose="020B0503020103030203" pitchFamily="34" charset="0"/>
                <a:ea typeface="Sassoon Infant Rg" pitchFamily="50" charset="0"/>
                <a:cs typeface="Sassoon Infant Rg" pitchFamily="50" charset="0"/>
              </a:rPr>
              <a:t>nominated </a:t>
            </a:r>
            <a:r>
              <a:rPr lang="en-GB" altLang="en-US" sz="2400" b="0" dirty="0" smtClean="0">
                <a:latin typeface="Sassoon Sans Std" panose="020B0503020103030203" pitchFamily="34" charset="0"/>
                <a:ea typeface="Sassoon Infant Rg" pitchFamily="50" charset="0"/>
                <a:cs typeface="Sassoon Infant Rg" pitchFamily="50" charset="0"/>
              </a:rPr>
              <a:t>student </a:t>
            </a:r>
            <a:r>
              <a:rPr lang="en-GB" altLang="en-US" sz="2400" b="0" dirty="0">
                <a:latin typeface="Sassoon Sans Std" panose="020B0503020103030203" pitchFamily="34" charset="0"/>
                <a:ea typeface="Sassoon Infant Rg" pitchFamily="50" charset="0"/>
                <a:cs typeface="Sassoon Infant Rg" pitchFamily="50" charset="0"/>
              </a:rPr>
              <a:t>will </a:t>
            </a:r>
            <a:r>
              <a:rPr lang="en-GB" altLang="en-US" sz="2400" b="0" dirty="0" smtClean="0">
                <a:latin typeface="Sassoon Sans Std" panose="020B0503020103030203" pitchFamily="34" charset="0"/>
                <a:ea typeface="Sassoon Infant Rg" pitchFamily="50" charset="0"/>
                <a:cs typeface="Sassoon Infant Rg" pitchFamily="50" charset="0"/>
              </a:rPr>
              <a:t>receive </a:t>
            </a:r>
            <a:r>
              <a:rPr lang="en-GB" altLang="en-US" sz="2400" dirty="0">
                <a:solidFill>
                  <a:schemeClr val="accent2"/>
                </a:solidFill>
                <a:latin typeface="Sassoon Sans Std" panose="020B0503020103030203" pitchFamily="34" charset="0"/>
                <a:ea typeface="Sassoon Infant Rg" pitchFamily="50" charset="0"/>
                <a:cs typeface="Sassoon Infant Rg" pitchFamily="50" charset="0"/>
              </a:rPr>
              <a:t>a £10 book </a:t>
            </a:r>
            <a:r>
              <a:rPr lang="en-GB" altLang="en-US" sz="2400" dirty="0" smtClean="0">
                <a:solidFill>
                  <a:schemeClr val="accent2"/>
                </a:solidFill>
                <a:latin typeface="Sassoon Sans Std" panose="020B0503020103030203" pitchFamily="34" charset="0"/>
                <a:ea typeface="Sassoon Infant Rg" pitchFamily="50" charset="0"/>
                <a:cs typeface="Sassoon Infant Rg" pitchFamily="50" charset="0"/>
              </a:rPr>
              <a:t>voucher and a certificate.</a:t>
            </a:r>
            <a:endParaRPr lang="en-GB" altLang="en-US" sz="2400" dirty="0" smtClean="0">
              <a:solidFill>
                <a:schemeClr val="accent2"/>
              </a:solidFill>
              <a:latin typeface="Sassoon Sans Std" panose="020B0503020103030203" pitchFamily="34" charset="0"/>
              <a:ea typeface="Sassoon Infant Rg" pitchFamily="50" charset="0"/>
              <a:cs typeface="Calibri" panose="020F0502020204030204" pitchFamily="34" charset="0"/>
            </a:endParaRPr>
          </a:p>
        </p:txBody>
      </p:sp>
      <p:pic>
        <p:nvPicPr>
          <p:cNvPr id="2662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84888" y="5300663"/>
            <a:ext cx="2735262"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84888" y="6092825"/>
            <a:ext cx="2759075"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defRPr/>
            </a:pPr>
            <a:r>
              <a:rPr lang="en-GB" b="1" dirty="0" smtClean="0">
                <a:latin typeface="Sassoon Sans Std" panose="020B0503020103030203" pitchFamily="34" charset="0"/>
                <a:ea typeface="Sassoon Infant Rg" pitchFamily="50" charset="0"/>
                <a:cs typeface="Calibri" panose="020F0502020204030204" pitchFamily="34" charset="0"/>
              </a:rPr>
              <a:t>What to do next?</a:t>
            </a:r>
            <a:endParaRPr lang="en-GB" b="1" dirty="0">
              <a:latin typeface="Sassoon Sans Std" panose="020B0503020103030203" pitchFamily="34" charset="0"/>
              <a:ea typeface="Sassoon Infant Rg" pitchFamily="50" charset="0"/>
              <a:cs typeface="Calibri" panose="020F0502020204030204" pitchFamily="34" charset="0"/>
            </a:endParaRPr>
          </a:p>
        </p:txBody>
      </p:sp>
      <p:sp>
        <p:nvSpPr>
          <p:cNvPr id="15363" name="Content Placeholder 4"/>
          <p:cNvSpPr>
            <a:spLocks noGrp="1"/>
          </p:cNvSpPr>
          <p:nvPr>
            <p:ph idx="1"/>
          </p:nvPr>
        </p:nvSpPr>
        <p:spPr>
          <a:xfrm>
            <a:off x="250825" y="836613"/>
            <a:ext cx="8642350" cy="4314825"/>
          </a:xfrm>
        </p:spPr>
        <p:txBody>
          <a:bodyPr>
            <a:noAutofit/>
          </a:bodyPr>
          <a:lstStyle/>
          <a:p>
            <a:pPr marL="0" indent="0" algn="ctr">
              <a:defRPr/>
            </a:pPr>
            <a:endParaRPr lang="en-GB" sz="2400" b="0" dirty="0" smtClean="0">
              <a:latin typeface="Calibri" panose="020F0502020204030204" pitchFamily="34" charset="0"/>
              <a:cs typeface="Calibri" panose="020F0502020204030204" pitchFamily="34" charset="0"/>
            </a:endParaRPr>
          </a:p>
          <a:p>
            <a:pPr marL="0" indent="0" algn="ctr">
              <a:defRPr/>
            </a:pPr>
            <a:r>
              <a:rPr lang="en-GB" sz="2400" b="0" dirty="0" smtClean="0">
                <a:latin typeface="Sassoon Sans Std" panose="020B0503020103030203" pitchFamily="34" charset="0"/>
                <a:ea typeface="Sassoon Infant Rg" pitchFamily="50" charset="0"/>
                <a:cs typeface="Calibri" panose="020F0502020204030204" pitchFamily="34" charset="0"/>
              </a:rPr>
              <a:t>Are you intrigued?</a:t>
            </a:r>
          </a:p>
          <a:p>
            <a:pPr marL="0" indent="0" algn="ctr">
              <a:defRPr/>
            </a:pPr>
            <a:r>
              <a:rPr lang="en-GB" sz="2400" b="0" dirty="0" smtClean="0">
                <a:latin typeface="Sassoon Sans Std" panose="020B0503020103030203" pitchFamily="34" charset="0"/>
                <a:ea typeface="Sassoon Infant Rg" pitchFamily="50" charset="0"/>
                <a:cs typeface="Calibri" panose="020F0502020204030204" pitchFamily="34" charset="0"/>
              </a:rPr>
              <a:t>Will you take up the challenge?</a:t>
            </a:r>
          </a:p>
          <a:p>
            <a:pPr marL="0" indent="0" algn="ctr">
              <a:defRPr/>
            </a:pPr>
            <a:r>
              <a:rPr lang="en-GB" sz="2400" b="0" dirty="0" smtClean="0">
                <a:latin typeface="Sassoon Sans Std" panose="020B0503020103030203" pitchFamily="34" charset="0"/>
                <a:ea typeface="Sassoon Infant Rg" pitchFamily="50" charset="0"/>
                <a:cs typeface="Calibri" panose="020F0502020204030204" pitchFamily="34" charset="0"/>
              </a:rPr>
              <a:t>Please speak to </a:t>
            </a:r>
            <a:r>
              <a:rPr lang="en-GB" sz="2400" b="0" dirty="0" smtClean="0">
                <a:solidFill>
                  <a:srgbClr val="FF0000"/>
                </a:solidFill>
                <a:latin typeface="Sassoon Sans Std" panose="020B0503020103030203" pitchFamily="34" charset="0"/>
                <a:ea typeface="Sassoon Infant Rg" pitchFamily="50" charset="0"/>
                <a:cs typeface="Calibri" panose="020F0502020204030204" pitchFamily="34" charset="0"/>
              </a:rPr>
              <a:t>XXXX </a:t>
            </a:r>
            <a:r>
              <a:rPr lang="en-GB" sz="2400" b="0" dirty="0" smtClean="0">
                <a:latin typeface="Sassoon Sans Std" panose="020B0503020103030203" pitchFamily="34" charset="0"/>
                <a:ea typeface="Sassoon Infant Rg" pitchFamily="50" charset="0"/>
                <a:cs typeface="Calibri" panose="020F0502020204030204" pitchFamily="34" charset="0"/>
              </a:rPr>
              <a:t>to find out how to get involved.</a:t>
            </a:r>
          </a:p>
          <a:p>
            <a:pPr>
              <a:spcBef>
                <a:spcPts val="0"/>
              </a:spcBef>
              <a:defRPr/>
            </a:pPr>
            <a:endParaRPr lang="en-GB" sz="2400" b="0" dirty="0" smtClean="0">
              <a:latin typeface="Calibri" panose="020F0502020204030204" pitchFamily="34" charset="0"/>
              <a:cs typeface="Calibri" panose="020F0502020204030204" pitchFamily="34" charset="0"/>
            </a:endParaRPr>
          </a:p>
          <a:p>
            <a:pPr>
              <a:spcBef>
                <a:spcPts val="0"/>
              </a:spcBef>
              <a:defRPr/>
            </a:pPr>
            <a:endParaRPr lang="en-GB" sz="2400" b="0" dirty="0" smtClean="0">
              <a:latin typeface="Calibri" panose="020F0502020204030204" pitchFamily="34" charset="0"/>
              <a:cs typeface="Calibri" panose="020F0502020204030204" pitchFamily="34" charset="0"/>
            </a:endParaRPr>
          </a:p>
        </p:txBody>
      </p:sp>
      <p:pic>
        <p:nvPicPr>
          <p:cNvPr id="27652" name="Picture 2"/>
          <p:cNvPicPr>
            <a:picLocks noChangeAspect="1"/>
          </p:cNvPicPr>
          <p:nvPr/>
        </p:nvPicPr>
        <p:blipFill>
          <a:blip r:embed="rId3">
            <a:extLst>
              <a:ext uri="{28A0092B-C50C-407E-A947-70E740481C1C}">
                <a14:useLocalDpi xmlns:a14="http://schemas.microsoft.com/office/drawing/2010/main" val="0"/>
              </a:ext>
            </a:extLst>
          </a:blip>
          <a:srcRect l="13663" t="15414" r="12019" b="18581"/>
          <a:stretch>
            <a:fillRect/>
          </a:stretch>
        </p:blipFill>
        <p:spPr bwMode="auto">
          <a:xfrm>
            <a:off x="147638" y="3716338"/>
            <a:ext cx="8834437"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84888" y="5300663"/>
            <a:ext cx="2735262"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84888" y="6092825"/>
            <a:ext cx="2759075"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GB" b="1" dirty="0" smtClean="0">
                <a:latin typeface="Sassoon Sans Std" panose="020B0503020103030203" pitchFamily="34" charset="0"/>
                <a:ea typeface="Sassoon Infant Rg" pitchFamily="50" charset="0"/>
                <a:cs typeface="Calibri" panose="020F0502020204030204" pitchFamily="34" charset="0"/>
              </a:rPr>
              <a:t>Let us know what you are doing via twitter</a:t>
            </a:r>
            <a:endParaRPr lang="en-GB" b="1" dirty="0">
              <a:latin typeface="Sassoon Sans Std" panose="020B0503020103030203" pitchFamily="34" charset="0"/>
              <a:ea typeface="Sassoon Infant Rg" pitchFamily="50" charset="0"/>
              <a:cs typeface="Calibri" panose="020F0502020204030204" pitchFamily="34" charset="0"/>
            </a:endParaRPr>
          </a:p>
        </p:txBody>
      </p:sp>
      <p:sp>
        <p:nvSpPr>
          <p:cNvPr id="120835" name="Content Placeholder 2"/>
          <p:cNvSpPr>
            <a:spLocks noGrp="1"/>
          </p:cNvSpPr>
          <p:nvPr>
            <p:ph idx="1"/>
          </p:nvPr>
        </p:nvSpPr>
        <p:spPr>
          <a:xfrm>
            <a:off x="822325" y="1433513"/>
            <a:ext cx="7521575" cy="3579812"/>
          </a:xfrm>
        </p:spPr>
        <p:txBody>
          <a:bodyPr/>
          <a:lstStyle/>
          <a:p>
            <a:pPr algn="ctr"/>
            <a:r>
              <a:rPr lang="en-GB" altLang="en-US" sz="4800" dirty="0" smtClean="0">
                <a:latin typeface="Sassoon Sans Std" panose="020B0503020103030203" pitchFamily="34" charset="0"/>
                <a:ea typeface="Sassoon Infant Rg" pitchFamily="50" charset="0"/>
                <a:cs typeface="Calibri" panose="020F0502020204030204" pitchFamily="34" charset="0"/>
              </a:rPr>
              <a:t>@</a:t>
            </a:r>
            <a:r>
              <a:rPr lang="en-GB" altLang="en-US" sz="4800" dirty="0" err="1" smtClean="0">
                <a:latin typeface="Sassoon Sans Std" panose="020B0503020103030203" pitchFamily="34" charset="0"/>
                <a:ea typeface="Sassoon Infant Rg" pitchFamily="50" charset="0"/>
                <a:cs typeface="Calibri" panose="020F0502020204030204" pitchFamily="34" charset="0"/>
              </a:rPr>
              <a:t>readingrampage</a:t>
            </a:r>
            <a:r>
              <a:rPr lang="en-GB" altLang="en-US" sz="4800" dirty="0" smtClean="0">
                <a:latin typeface="Sassoon Sans Std" panose="020B0503020103030203" pitchFamily="34" charset="0"/>
                <a:ea typeface="Sassoon Infant Rg" pitchFamily="50" charset="0"/>
                <a:cs typeface="Calibri" panose="020F0502020204030204" pitchFamily="34" charset="0"/>
              </a:rPr>
              <a:t>_</a:t>
            </a:r>
          </a:p>
          <a:p>
            <a:pPr algn="ctr"/>
            <a:r>
              <a:rPr lang="en-GB" altLang="en-US" sz="4000" dirty="0" smtClean="0">
                <a:latin typeface="Sassoon Sans Std" panose="020B0503020103030203" pitchFamily="34" charset="0"/>
                <a:ea typeface="Sassoon Infant Rg" pitchFamily="50" charset="0"/>
                <a:cs typeface="Calibri" panose="020F0502020204030204" pitchFamily="34" charset="0"/>
              </a:rPr>
              <a:t>#ReadingRampage2024</a:t>
            </a:r>
          </a:p>
          <a:p>
            <a:pPr algn="ctr"/>
            <a:r>
              <a:rPr lang="en-GB" altLang="en-US" sz="3200" b="0" dirty="0" smtClean="0">
                <a:latin typeface="Sassoon Sans Std" panose="020B0503020103030203" pitchFamily="34" charset="0"/>
                <a:ea typeface="Sassoon Infant Rg" pitchFamily="50" charset="0"/>
                <a:cs typeface="Calibri" panose="020F0502020204030204" pitchFamily="34" charset="0"/>
              </a:rPr>
              <a:t>@</a:t>
            </a:r>
            <a:r>
              <a:rPr lang="en-GB" altLang="en-US" sz="3200" b="0" dirty="0" err="1" smtClean="0">
                <a:latin typeface="Sassoon Sans Std" panose="020B0503020103030203" pitchFamily="34" charset="0"/>
                <a:ea typeface="Sassoon Infant Rg" pitchFamily="50" charset="0"/>
                <a:cs typeface="Calibri" panose="020F0502020204030204" pitchFamily="34" charset="0"/>
              </a:rPr>
              <a:t>LeicesterWiT</a:t>
            </a:r>
            <a:endParaRPr lang="en-GB" altLang="en-US" sz="3200" b="0" dirty="0" smtClean="0">
              <a:latin typeface="Sassoon Sans Std" panose="020B0503020103030203" pitchFamily="34" charset="0"/>
              <a:ea typeface="Sassoon Infant Rg" pitchFamily="50" charset="0"/>
              <a:cs typeface="Calibri" panose="020F0502020204030204" pitchFamily="34" charset="0"/>
            </a:endParaRPr>
          </a:p>
          <a:p>
            <a:pPr algn="ctr"/>
            <a:r>
              <a:rPr lang="en-GB" altLang="en-US" sz="3200" b="0" dirty="0" smtClean="0">
                <a:latin typeface="Sassoon Sans Std" panose="020B0503020103030203" pitchFamily="34" charset="0"/>
                <a:ea typeface="Sassoon Infant Rg" pitchFamily="50" charset="0"/>
                <a:cs typeface="Calibri" panose="020F0502020204030204" pitchFamily="34" charset="0"/>
              </a:rPr>
              <a:t>@</a:t>
            </a:r>
            <a:r>
              <a:rPr lang="en-GB" altLang="en-US" sz="3200" b="0" dirty="0" err="1" smtClean="0">
                <a:latin typeface="Sassoon Sans Std" panose="020B0503020103030203" pitchFamily="34" charset="0"/>
                <a:ea typeface="Sassoon Infant Rg" pitchFamily="50" charset="0"/>
                <a:cs typeface="Calibri" panose="020F0502020204030204" pitchFamily="34" charset="0"/>
              </a:rPr>
              <a:t>leicesterlibrar</a:t>
            </a:r>
            <a:endParaRPr lang="en-GB" altLang="en-US" sz="3200" b="0" dirty="0" smtClean="0">
              <a:latin typeface="Sassoon Sans Std" panose="020B0503020103030203" pitchFamily="34" charset="0"/>
              <a:ea typeface="Sassoon Infant Rg" pitchFamily="50" charset="0"/>
              <a:cs typeface="Calibri" panose="020F0502020204030204" pitchFamily="34" charset="0"/>
            </a:endParaRPr>
          </a:p>
          <a:p>
            <a:pPr algn="ctr"/>
            <a:r>
              <a:rPr lang="en-GB" altLang="en-US" sz="3200" b="0" dirty="0" smtClean="0">
                <a:latin typeface="Sassoon Sans Std" panose="020B0503020103030203" pitchFamily="34" charset="0"/>
                <a:ea typeface="Sassoon Infant Rg" pitchFamily="50" charset="0"/>
                <a:cs typeface="Calibri" panose="020F0502020204030204" pitchFamily="34" charset="0"/>
              </a:rPr>
              <a:t>@</a:t>
            </a:r>
            <a:r>
              <a:rPr lang="en-GB" altLang="en-US" sz="3200" b="0" dirty="0" err="1" smtClean="0">
                <a:latin typeface="Sassoon Sans Std" panose="020B0503020103030203" pitchFamily="34" charset="0"/>
                <a:ea typeface="Sassoon Infant Rg" pitchFamily="50" charset="0"/>
                <a:cs typeface="Calibri" panose="020F0502020204030204" pitchFamily="34" charset="0"/>
              </a:rPr>
              <a:t>MidlandsCLS</a:t>
            </a:r>
            <a:endParaRPr lang="en-GB" altLang="en-US" sz="3200" b="0" dirty="0" smtClean="0">
              <a:latin typeface="Sassoon Sans Std" panose="020B0503020103030203" pitchFamily="34" charset="0"/>
              <a:ea typeface="Sassoon Infant Rg" pitchFamily="50" charset="0"/>
              <a:cs typeface="Calibri" panose="020F0502020204030204" pitchFamily="34" charset="0"/>
            </a:endParaRPr>
          </a:p>
        </p:txBody>
      </p:sp>
      <p:pic>
        <p:nvPicPr>
          <p:cNvPr id="12083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84888" y="5300663"/>
            <a:ext cx="2735262"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7"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84888" y="6092825"/>
            <a:ext cx="2759075"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73676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GB" dirty="0" smtClean="0">
                <a:latin typeface="Sassoon Sans Std" panose="020B0503020103030203" pitchFamily="34" charset="0"/>
                <a:ea typeface="Sassoon Infant Rg" pitchFamily="50" charset="0"/>
              </a:rPr>
              <a:t>Check out our Website</a:t>
            </a:r>
            <a:endParaRPr lang="en-GB" dirty="0">
              <a:latin typeface="Sassoon Sans Std" panose="020B0503020103030203" pitchFamily="34" charset="0"/>
              <a:ea typeface="Sassoon Infant Rg" pitchFamily="50" charset="0"/>
            </a:endParaRPr>
          </a:p>
        </p:txBody>
      </p:sp>
      <p:sp>
        <p:nvSpPr>
          <p:cNvPr id="122883" name="Content Placeholder 2"/>
          <p:cNvSpPr>
            <a:spLocks noGrp="1"/>
          </p:cNvSpPr>
          <p:nvPr>
            <p:ph idx="1"/>
          </p:nvPr>
        </p:nvSpPr>
        <p:spPr/>
        <p:txBody>
          <a:bodyPr/>
          <a:lstStyle/>
          <a:p>
            <a:pPr algn="ctr"/>
            <a:endParaRPr lang="en-GB" altLang="en-US" sz="2800" b="0" u="sng" dirty="0" smtClean="0">
              <a:solidFill>
                <a:srgbClr val="00B0F0"/>
              </a:solidFill>
              <a:latin typeface="Calibri" panose="020F0502020204030204" pitchFamily="34" charset="0"/>
              <a:cs typeface="Calibri" panose="020F0502020204030204" pitchFamily="34" charset="0"/>
            </a:endParaRPr>
          </a:p>
          <a:p>
            <a:pPr algn="ctr"/>
            <a:r>
              <a:rPr lang="en-GB" altLang="en-US" sz="3600" b="0" dirty="0" smtClean="0">
                <a:latin typeface="Sassoon Sans Std" panose="020B0503020103030203" pitchFamily="34" charset="0"/>
                <a:ea typeface="Sassoon Infant Rg" pitchFamily="50" charset="0"/>
                <a:cs typeface="Calibri" panose="020F0502020204030204" pitchFamily="34" charset="0"/>
              </a:rPr>
              <a:t>Website:</a:t>
            </a:r>
          </a:p>
          <a:p>
            <a:pPr algn="ctr"/>
            <a:r>
              <a:rPr lang="en-GB" altLang="en-US" sz="3600" b="0" dirty="0" smtClean="0">
                <a:latin typeface="Sassoon Sans Std" panose="020B0503020103030203" pitchFamily="34" charset="0"/>
                <a:ea typeface="Sassoon Infant Rg" pitchFamily="50" charset="0"/>
                <a:cs typeface="Calibri" panose="020F0502020204030204" pitchFamily="34" charset="0"/>
                <a:hlinkClick r:id="rId3"/>
              </a:rPr>
              <a:t>www.readingrampage.org.uk</a:t>
            </a:r>
            <a:r>
              <a:rPr lang="en-GB" altLang="en-US" sz="3600" b="0" dirty="0" smtClean="0">
                <a:latin typeface="Sassoon Sans Std" panose="020B0503020103030203" pitchFamily="34" charset="0"/>
                <a:ea typeface="Sassoon Infant Rg" pitchFamily="50" charset="0"/>
                <a:cs typeface="Calibri" panose="020F0502020204030204" pitchFamily="34" charset="0"/>
              </a:rPr>
              <a:t> </a:t>
            </a:r>
          </a:p>
          <a:p>
            <a:endParaRPr lang="en-GB" altLang="en-US" sz="2000" b="0" dirty="0" smtClean="0">
              <a:latin typeface="Sassoon Sans Std" panose="020B0503020103030203" pitchFamily="34" charset="0"/>
              <a:cs typeface="Calibri" panose="020F0502020204030204" pitchFamily="34" charset="0"/>
            </a:endParaRPr>
          </a:p>
          <a:p>
            <a:endParaRPr lang="en-GB" altLang="en-US" sz="2000" b="0" dirty="0" smtClean="0">
              <a:latin typeface="Sassoon Sans Std" panose="020B0503020103030203" pitchFamily="34" charset="0"/>
              <a:cs typeface="Calibri" panose="020F0502020204030204" pitchFamily="34" charset="0"/>
            </a:endParaRPr>
          </a:p>
        </p:txBody>
      </p:sp>
      <p:pic>
        <p:nvPicPr>
          <p:cNvPr id="122884"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84888" y="5300663"/>
            <a:ext cx="2735262"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5"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84888" y="6092825"/>
            <a:ext cx="2759075"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863787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5" descr="C:\Users\Ellen\AppData\Local\Microsoft\Windows\INetCache\Content.Word\New Picture.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44450"/>
            <a:ext cx="4392613"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3716338"/>
            <a:ext cx="4332287"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00563" y="5013325"/>
            <a:ext cx="436880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65125"/>
            <a:ext cx="9144000" cy="549275"/>
          </a:xfrm>
        </p:spPr>
        <p:txBody>
          <a:bodyPr/>
          <a:lstStyle/>
          <a:p>
            <a:pPr algn="ctr">
              <a:defRPr/>
            </a:pPr>
            <a:r>
              <a:rPr lang="en-GB" b="1" dirty="0" smtClean="0">
                <a:latin typeface="Sassoon Sans Std" panose="020B0503020103030203" pitchFamily="34" charset="0"/>
                <a:ea typeface="Sassoon Infant Rg" pitchFamily="50" charset="0"/>
                <a:cs typeface="Calibri" panose="020F0502020204030204" pitchFamily="34" charset="0"/>
              </a:rPr>
              <a:t>This year’s shortlist</a:t>
            </a:r>
            <a:endParaRPr lang="en-GB" dirty="0">
              <a:solidFill>
                <a:srgbClr val="FF0000"/>
              </a:solidFill>
              <a:latin typeface="Sassoon Sans Std" panose="020B0503020103030203" pitchFamily="34" charset="0"/>
              <a:ea typeface="Sassoon Infant Rg" pitchFamily="50" charset="0"/>
              <a:cs typeface="Calibri" panose="020F0502020204030204" pitchFamily="34" charset="0"/>
            </a:endParaRPr>
          </a:p>
        </p:txBody>
      </p:sp>
      <p:pic>
        <p:nvPicPr>
          <p:cNvPr id="1638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84888" y="5300663"/>
            <a:ext cx="2735262"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84888" y="6092825"/>
            <a:ext cx="2759075"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477255" y="914400"/>
            <a:ext cx="8189490" cy="4094745"/>
          </a:xfrm>
          <a:prstGeom prst="rect">
            <a:avLst/>
          </a:prstGeom>
        </p:spPr>
      </p:pic>
    </p:spTree>
    <p:extLst>
      <p:ext uri="{BB962C8B-B14F-4D97-AF65-F5344CB8AC3E}">
        <p14:creationId xmlns:p14="http://schemas.microsoft.com/office/powerpoint/2010/main" val="16653945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84888" y="5300663"/>
            <a:ext cx="2735262"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84888" y="6092825"/>
            <a:ext cx="2759075"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3"/>
          <p:cNvSpPr>
            <a:spLocks noGrp="1"/>
          </p:cNvSpPr>
          <p:nvPr>
            <p:ph type="title"/>
          </p:nvPr>
        </p:nvSpPr>
        <p:spPr>
          <a:xfrm>
            <a:off x="179388" y="6207125"/>
            <a:ext cx="5505450" cy="549275"/>
          </a:xfrm>
        </p:spPr>
        <p:txBody>
          <a:bodyPr/>
          <a:lstStyle/>
          <a:p>
            <a:pPr>
              <a:defRPr/>
            </a:pPr>
            <a:r>
              <a:rPr lang="en-GB" b="1" dirty="0" smtClean="0">
                <a:solidFill>
                  <a:schemeClr val="bg1"/>
                </a:solidFill>
                <a:latin typeface="Sassoon Sans Std" panose="020B0503020103030203" pitchFamily="34" charset="0"/>
                <a:ea typeface="Sassoon Infant Rg" pitchFamily="50" charset="0"/>
                <a:cs typeface="Calibri" panose="020F0502020204030204" pitchFamily="34" charset="0"/>
              </a:rPr>
              <a:t>Launch Video</a:t>
            </a:r>
            <a:endParaRPr lang="en-GB" b="1" dirty="0">
              <a:solidFill>
                <a:schemeClr val="bg1"/>
              </a:solidFill>
              <a:latin typeface="Sassoon Sans Std" panose="020B0503020103030203" pitchFamily="34" charset="0"/>
              <a:ea typeface="Sassoon Infant Rg" pitchFamily="50" charset="0"/>
              <a:cs typeface="Calibri" panose="020F0502020204030204" pitchFamily="34" charset="0"/>
            </a:endParaRPr>
          </a:p>
        </p:txBody>
      </p:sp>
      <p:pic>
        <p:nvPicPr>
          <p:cNvPr id="2" name="C06HdC8ffIw"/>
          <p:cNvPicPr>
            <a:picLocks noRot="1" noChangeAspect="1"/>
          </p:cNvPicPr>
          <p:nvPr>
            <a:videoFile r:link="rId1"/>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7945525"/>
      </p:ext>
    </p:extLst>
  </p:cSld>
  <p:clrMapOvr>
    <a:masterClrMapping/>
  </p:clrMapOvr>
  <p:transition spd="slow" advClick="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05688" y="2719388"/>
            <a:ext cx="1550987" cy="225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95950" y="2719388"/>
            <a:ext cx="1520825" cy="227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60800" y="2719388"/>
            <a:ext cx="1566863" cy="225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122488" y="2719388"/>
            <a:ext cx="1536700"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96863" y="2719388"/>
            <a:ext cx="1546225" cy="225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405688" y="290513"/>
            <a:ext cx="1565275" cy="23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5"/>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695950" y="311150"/>
            <a:ext cx="1520825" cy="234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860800" y="311150"/>
            <a:ext cx="1566863" cy="234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Picture 2"/>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111375" y="303213"/>
            <a:ext cx="1536700"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1" name="Picture 1"/>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17500" y="339725"/>
            <a:ext cx="1525588" cy="231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2068513" y="5684838"/>
            <a:ext cx="7521576" cy="549275"/>
          </a:xfrm>
        </p:spPr>
        <p:txBody>
          <a:bodyPr/>
          <a:lstStyle/>
          <a:p>
            <a:pPr algn="ctr">
              <a:defRPr/>
            </a:pPr>
            <a:r>
              <a:rPr lang="en-GB" b="1" dirty="0" smtClean="0">
                <a:solidFill>
                  <a:schemeClr val="bg1"/>
                </a:solidFill>
                <a:latin typeface="Sassoon Sans Std" panose="020B0503020103030203" pitchFamily="34" charset="0"/>
                <a:ea typeface="Sassoon Infant Rg" pitchFamily="50" charset="0"/>
                <a:cs typeface="Calibri" panose="020F0502020204030204" pitchFamily="34" charset="0"/>
              </a:rPr>
              <a:t>Book talking</a:t>
            </a:r>
            <a:endParaRPr lang="en-GB" b="1" dirty="0">
              <a:solidFill>
                <a:schemeClr val="bg1"/>
              </a:solidFill>
              <a:latin typeface="Sassoon Sans Std" panose="020B0503020103030203" pitchFamily="34" charset="0"/>
              <a:ea typeface="Sassoon Infant Rg" pitchFamily="50" charset="0"/>
              <a:cs typeface="Calibri" panose="020F0502020204030204" pitchFamily="34" charset="0"/>
            </a:endParaRPr>
          </a:p>
        </p:txBody>
      </p:sp>
      <p:pic>
        <p:nvPicPr>
          <p:cNvPr id="20493" name="Picture 1"/>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084888" y="5300663"/>
            <a:ext cx="2735262"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4" name="Picture 3"/>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084888" y="6092825"/>
            <a:ext cx="2759075"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95298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92075"/>
            <a:ext cx="3230562"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Box 1"/>
          <p:cNvSpPr txBox="1">
            <a:spLocks noChangeArrowheads="1"/>
          </p:cNvSpPr>
          <p:nvPr/>
        </p:nvSpPr>
        <p:spPr bwMode="auto">
          <a:xfrm>
            <a:off x="3635375" y="1982341"/>
            <a:ext cx="518477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GB" altLang="en-US" sz="3200" b="1" dirty="0" smtClean="0">
                <a:latin typeface="Sassoon Sans Std" panose="020B0503020103030203" pitchFamily="34" charset="0"/>
                <a:ea typeface="Sassoon Infant Rg" pitchFamily="50" charset="0"/>
                <a:cs typeface="Sassoon Infant Rg" pitchFamily="50" charset="0"/>
              </a:rPr>
              <a:t>Glow </a:t>
            </a:r>
            <a:r>
              <a:rPr lang="en-GB" altLang="en-US" sz="3200" b="1" dirty="0">
                <a:latin typeface="Sassoon Sans Std" panose="020B0503020103030203" pitchFamily="34" charset="0"/>
                <a:ea typeface="Sassoon Infant Rg" pitchFamily="50" charset="0"/>
                <a:cs typeface="Sassoon Infant Rg" pitchFamily="50" charset="0"/>
              </a:rPr>
              <a:t>Up, Lara Bloom</a:t>
            </a:r>
          </a:p>
          <a:p>
            <a:pPr algn="ctr"/>
            <a:r>
              <a:rPr lang="en-GB" altLang="en-US" sz="3200" b="1" dirty="0">
                <a:latin typeface="Sassoon Sans Std" panose="020B0503020103030203" pitchFamily="34" charset="0"/>
                <a:ea typeface="Sassoon Infant Rg" pitchFamily="50" charset="0"/>
                <a:cs typeface="Sassoon Infant Rg" pitchFamily="50" charset="0"/>
              </a:rPr>
              <a:t>by Dee </a:t>
            </a:r>
            <a:r>
              <a:rPr lang="en-GB" altLang="en-US" sz="3200" b="1" dirty="0" smtClean="0">
                <a:latin typeface="Sassoon Sans Std" panose="020B0503020103030203" pitchFamily="34" charset="0"/>
                <a:ea typeface="Sassoon Infant Rg" pitchFamily="50" charset="0"/>
                <a:cs typeface="Sassoon Infant Rg" pitchFamily="50" charset="0"/>
              </a:rPr>
              <a:t>Benson</a:t>
            </a:r>
            <a:endParaRPr lang="en-GB" altLang="en-US" sz="3200" b="1" dirty="0">
              <a:latin typeface="Sassoon Sans Std" panose="020B0503020103030203" pitchFamily="34" charset="0"/>
              <a:ea typeface="Sassoon Infant Rg" pitchFamily="50" charset="0"/>
              <a:cs typeface="Sassoon Infant Rg" pitchFamily="50" charset="0"/>
            </a:endParaRPr>
          </a:p>
        </p:txBody>
      </p:sp>
      <p:pic>
        <p:nvPicPr>
          <p:cNvPr id="2253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84888" y="5300663"/>
            <a:ext cx="2735262"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84888" y="6092825"/>
            <a:ext cx="2759075"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60323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15888"/>
            <a:ext cx="3094037" cy="474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Box 1"/>
          <p:cNvSpPr txBox="1">
            <a:spLocks noChangeArrowheads="1"/>
          </p:cNvSpPr>
          <p:nvPr/>
        </p:nvSpPr>
        <p:spPr bwMode="auto">
          <a:xfrm>
            <a:off x="3635375" y="1705164"/>
            <a:ext cx="518477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GB" altLang="en-US" sz="3200" b="1" dirty="0" smtClean="0">
                <a:latin typeface="Sassoon Sans Std" panose="020B0503020103030203" pitchFamily="34" charset="0"/>
                <a:ea typeface="Sassoon Infant Rg" pitchFamily="50" charset="0"/>
                <a:cs typeface="Sassoon Infant Rg" pitchFamily="50" charset="0"/>
              </a:rPr>
              <a:t>Kofi </a:t>
            </a:r>
            <a:r>
              <a:rPr lang="en-GB" altLang="en-US" sz="3200" b="1" dirty="0">
                <a:latin typeface="Sassoon Sans Std" panose="020B0503020103030203" pitchFamily="34" charset="0"/>
                <a:ea typeface="Sassoon Infant Rg" pitchFamily="50" charset="0"/>
                <a:cs typeface="Sassoon Infant Rg" pitchFamily="50" charset="0"/>
              </a:rPr>
              <a:t>and the Rap Battle Summer </a:t>
            </a:r>
          </a:p>
          <a:p>
            <a:pPr algn="ctr"/>
            <a:r>
              <a:rPr lang="en-GB" altLang="en-US" sz="3200" b="1" dirty="0">
                <a:latin typeface="Sassoon Sans Std" panose="020B0503020103030203" pitchFamily="34" charset="0"/>
                <a:ea typeface="Sassoon Infant Rg" pitchFamily="50" charset="0"/>
                <a:cs typeface="Sassoon Infant Rg" pitchFamily="50" charset="0"/>
              </a:rPr>
              <a:t>By Jeffrey </a:t>
            </a:r>
            <a:r>
              <a:rPr lang="en-GB" altLang="en-US" sz="3200" b="1" dirty="0" smtClean="0">
                <a:latin typeface="Sassoon Sans Std" panose="020B0503020103030203" pitchFamily="34" charset="0"/>
                <a:ea typeface="Sassoon Infant Rg" pitchFamily="50" charset="0"/>
                <a:cs typeface="Sassoon Infant Rg" pitchFamily="50" charset="0"/>
              </a:rPr>
              <a:t>Boakye</a:t>
            </a:r>
            <a:endParaRPr lang="en-GB" altLang="en-US" sz="3200" b="1" dirty="0">
              <a:latin typeface="Sassoon Sans Std" panose="020B0503020103030203" pitchFamily="34" charset="0"/>
              <a:ea typeface="Sassoon Infant Rg" pitchFamily="50" charset="0"/>
              <a:cs typeface="Sassoon Infant Rg" pitchFamily="50" charset="0"/>
            </a:endParaRPr>
          </a:p>
        </p:txBody>
      </p:sp>
      <p:pic>
        <p:nvPicPr>
          <p:cNvPr id="2458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84888" y="5300663"/>
            <a:ext cx="2735262"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84888" y="6092825"/>
            <a:ext cx="2759075"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95094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15888"/>
            <a:ext cx="3098800" cy="475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Box 1"/>
          <p:cNvSpPr txBox="1">
            <a:spLocks noChangeArrowheads="1"/>
          </p:cNvSpPr>
          <p:nvPr/>
        </p:nvSpPr>
        <p:spPr bwMode="auto">
          <a:xfrm>
            <a:off x="3203575" y="1954560"/>
            <a:ext cx="564038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GB" altLang="en-US" sz="3200" b="1" dirty="0" smtClean="0">
                <a:latin typeface="Sassoon Sans Std" panose="020B0503020103030203" pitchFamily="34" charset="0"/>
                <a:ea typeface="Sassoon Infant Rg" pitchFamily="50" charset="0"/>
                <a:cs typeface="Sassoon Infant Rg" pitchFamily="50" charset="0"/>
              </a:rPr>
              <a:t>Deadlock </a:t>
            </a:r>
            <a:endParaRPr lang="en-GB" altLang="en-US" sz="3200" b="1" dirty="0">
              <a:latin typeface="Sassoon Sans Std" panose="020B0503020103030203" pitchFamily="34" charset="0"/>
              <a:ea typeface="Sassoon Infant Rg" pitchFamily="50" charset="0"/>
              <a:cs typeface="Sassoon Infant Rg" pitchFamily="50" charset="0"/>
            </a:endParaRPr>
          </a:p>
          <a:p>
            <a:pPr algn="ctr"/>
            <a:r>
              <a:rPr lang="en-GB" altLang="en-US" sz="3200" b="1" dirty="0">
                <a:latin typeface="Sassoon Sans Std" panose="020B0503020103030203" pitchFamily="34" charset="0"/>
                <a:ea typeface="Sassoon Infant Rg" pitchFamily="50" charset="0"/>
                <a:cs typeface="Sassoon Infant Rg" pitchFamily="50" charset="0"/>
              </a:rPr>
              <a:t>by Simon </a:t>
            </a:r>
            <a:r>
              <a:rPr lang="en-GB" altLang="en-US" sz="3200" b="1" dirty="0" smtClean="0">
                <a:latin typeface="Sassoon Sans Std" panose="020B0503020103030203" pitchFamily="34" charset="0"/>
                <a:ea typeface="Sassoon Infant Rg" pitchFamily="50" charset="0"/>
                <a:cs typeface="Sassoon Infant Rg" pitchFamily="50" charset="0"/>
              </a:rPr>
              <a:t>Fox</a:t>
            </a:r>
            <a:endParaRPr lang="en-GB" altLang="en-US" sz="3200" b="1" dirty="0">
              <a:latin typeface="Sassoon Sans Std" panose="020B0503020103030203" pitchFamily="34" charset="0"/>
              <a:ea typeface="Sassoon Infant Rg" pitchFamily="50" charset="0"/>
              <a:cs typeface="Sassoon Infant Rg" pitchFamily="50" charset="0"/>
            </a:endParaRPr>
          </a:p>
        </p:txBody>
      </p:sp>
      <p:pic>
        <p:nvPicPr>
          <p:cNvPr id="26628"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84888" y="5300663"/>
            <a:ext cx="2735262"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84888" y="6092825"/>
            <a:ext cx="2759075"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74969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33350"/>
            <a:ext cx="3168650" cy="480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Box 1"/>
          <p:cNvSpPr txBox="1">
            <a:spLocks noChangeArrowheads="1"/>
          </p:cNvSpPr>
          <p:nvPr/>
        </p:nvSpPr>
        <p:spPr bwMode="auto">
          <a:xfrm>
            <a:off x="3348831" y="1750407"/>
            <a:ext cx="547211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GB" altLang="en-US" sz="3200" b="1" dirty="0" smtClean="0">
                <a:latin typeface="Sassoon Sans Std" panose="020B0503020103030203" pitchFamily="34" charset="0"/>
                <a:ea typeface="Sassoon Infant Rg" pitchFamily="50" charset="0"/>
                <a:cs typeface="Sassoon Infant Rg" pitchFamily="50" charset="0"/>
              </a:rPr>
              <a:t>Hetty </a:t>
            </a:r>
            <a:r>
              <a:rPr lang="en-GB" altLang="en-US" sz="3200" b="1" dirty="0">
                <a:latin typeface="Sassoon Sans Std" panose="020B0503020103030203" pitchFamily="34" charset="0"/>
                <a:ea typeface="Sassoon Infant Rg" pitchFamily="50" charset="0"/>
                <a:cs typeface="Sassoon Infant Rg" pitchFamily="50" charset="0"/>
              </a:rPr>
              <a:t>and the Battle </a:t>
            </a:r>
          </a:p>
          <a:p>
            <a:pPr algn="ctr"/>
            <a:r>
              <a:rPr lang="en-GB" altLang="en-US" sz="3200" b="1" dirty="0">
                <a:latin typeface="Sassoon Sans Std" panose="020B0503020103030203" pitchFamily="34" charset="0"/>
                <a:ea typeface="Sassoon Infant Rg" pitchFamily="50" charset="0"/>
                <a:cs typeface="Sassoon Infant Rg" pitchFamily="50" charset="0"/>
              </a:rPr>
              <a:t>of the Books</a:t>
            </a:r>
          </a:p>
          <a:p>
            <a:pPr algn="ctr"/>
            <a:r>
              <a:rPr lang="en-GB" altLang="en-US" sz="3200" b="1" dirty="0">
                <a:latin typeface="Sassoon Sans Std" panose="020B0503020103030203" pitchFamily="34" charset="0"/>
                <a:ea typeface="Sassoon Infant Rg" pitchFamily="50" charset="0"/>
                <a:cs typeface="Sassoon Infant Rg" pitchFamily="50" charset="0"/>
              </a:rPr>
              <a:t>by Anna </a:t>
            </a:r>
            <a:r>
              <a:rPr lang="en-GB" altLang="en-US" sz="3200" b="1" dirty="0" smtClean="0">
                <a:latin typeface="Sassoon Sans Std" panose="020B0503020103030203" pitchFamily="34" charset="0"/>
                <a:ea typeface="Sassoon Infant Rg" pitchFamily="50" charset="0"/>
                <a:cs typeface="Sassoon Infant Rg" pitchFamily="50" charset="0"/>
              </a:rPr>
              <a:t>James</a:t>
            </a:r>
            <a:endParaRPr lang="en-GB" altLang="en-US" sz="3200" b="1" dirty="0">
              <a:latin typeface="Sassoon Sans Std" panose="020B0503020103030203" pitchFamily="34" charset="0"/>
              <a:ea typeface="Sassoon Infant Rg" pitchFamily="50" charset="0"/>
              <a:cs typeface="Sassoon Infant Rg" pitchFamily="50" charset="0"/>
            </a:endParaRPr>
          </a:p>
        </p:txBody>
      </p:sp>
      <p:pic>
        <p:nvPicPr>
          <p:cNvPr id="286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84888" y="5300663"/>
            <a:ext cx="2735262"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84888" y="6092825"/>
            <a:ext cx="2759075"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846531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Angles">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Angles</Template>
  <TotalTime>1475</TotalTime>
  <Words>892</Words>
  <Application>Microsoft Office PowerPoint</Application>
  <PresentationFormat>On-screen Show (4:3)</PresentationFormat>
  <Paragraphs>114</Paragraphs>
  <Slides>27</Slides>
  <Notes>21</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Arial</vt:lpstr>
      <vt:lpstr>Calibri</vt:lpstr>
      <vt:lpstr>Franklin Gothic Book</vt:lpstr>
      <vt:lpstr>Franklin Gothic Medium</vt:lpstr>
      <vt:lpstr>Sassoon Infant Rg</vt:lpstr>
      <vt:lpstr>Sassoon Sans Std</vt:lpstr>
      <vt:lpstr>Tunga</vt:lpstr>
      <vt:lpstr>Wingdings</vt:lpstr>
      <vt:lpstr>Angles</vt:lpstr>
      <vt:lpstr>PowerPoint Presentation</vt:lpstr>
      <vt:lpstr>What is Reading Rampage?</vt:lpstr>
      <vt:lpstr>This year’s shortlist</vt:lpstr>
      <vt:lpstr>Launch Video</vt:lpstr>
      <vt:lpstr>Book talking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do I need to do?</vt:lpstr>
      <vt:lpstr>How do I get involved?</vt:lpstr>
      <vt:lpstr>Activities linked to The books</vt:lpstr>
      <vt:lpstr>Book Resources</vt:lpstr>
      <vt:lpstr>School activities</vt:lpstr>
      <vt:lpstr>Virtual Author visits </vt:lpstr>
      <vt:lpstr>Voting for Your top book</vt:lpstr>
      <vt:lpstr>award celebration event</vt:lpstr>
      <vt:lpstr>What to do next?</vt:lpstr>
      <vt:lpstr>Let us know what you are doing via twitter</vt:lpstr>
      <vt:lpstr>Check out our Website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Library</dc:creator>
  <cp:lastModifiedBy>Sonia Dayal</cp:lastModifiedBy>
  <cp:revision>113</cp:revision>
  <cp:lastPrinted>2015-02-06T15:51:42Z</cp:lastPrinted>
  <dcterms:created xsi:type="dcterms:W3CDTF">2012-09-27T13:26:04Z</dcterms:created>
  <dcterms:modified xsi:type="dcterms:W3CDTF">2023-12-07T16:53:09Z</dcterms:modified>
</cp:coreProperties>
</file>