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07AFA-E976-4EE3-8989-BECE871A8931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AA430-2D2F-4395-ACBB-EBA2D65BB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960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5" name="Freeform 7"/>
          <p:cNvSpPr/>
          <p:nvPr/>
        </p:nvSpPr>
        <p:spPr>
          <a:xfrm>
            <a:off x="-2117" y="-1588"/>
            <a:ext cx="12194117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555697">
            <a:off x="1568192" y="1689308"/>
            <a:ext cx="6689039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552003">
            <a:off x="1951025" y="2420702"/>
            <a:ext cx="8104829" cy="324481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F7309-A6CB-49FF-BBEB-A67BD533804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28503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E7341-C340-4EFF-AC3F-5F580481D05F}" type="datetimeFigureOut">
              <a:rPr lang="en-GB"/>
              <a:pPr>
                <a:defRPr/>
              </a:pPr>
              <a:t>04/12/2023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B9053-DF97-418F-B9F9-AE2206C7EBC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6579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67FA4-0895-4345-8DCD-5A0254E509FC}" type="datetimeFigureOut">
              <a:rPr lang="en-GB"/>
              <a:pPr>
                <a:defRPr/>
              </a:pPr>
              <a:t>04/12/2023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B7C24-A3E5-455C-983D-7405AA4539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53917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DAD12-1E9B-42E9-A62F-FD91AAF55E98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0C7F8-7372-4527-84A7-8C56C5DC8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304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DAD12-1E9B-42E9-A62F-FD91AAF55E98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0C7F8-7372-4527-84A7-8C56C5DC8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179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DAD12-1E9B-42E9-A62F-FD91AAF55E98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0C7F8-7372-4527-84A7-8C56C5DC8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911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DAD12-1E9B-42E9-A62F-FD91AAF55E98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0C7F8-7372-4527-84A7-8C56C5DC8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372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DAD12-1E9B-42E9-A62F-FD91AAF55E98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0C7F8-7372-4527-84A7-8C56C5DC8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554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DAD12-1E9B-42E9-A62F-FD91AAF55E98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0C7F8-7372-4527-84A7-8C56C5DC8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4445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DAD12-1E9B-42E9-A62F-FD91AAF55E98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0C7F8-7372-4527-84A7-8C56C5DC8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930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DAD12-1E9B-42E9-A62F-FD91AAF55E98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0C7F8-7372-4527-84A7-8C56C5DC8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176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7F48C-35BD-4704-B6B2-7166D15C6FB3}" type="datetimeFigureOut">
              <a:rPr lang="en-GB"/>
              <a:pPr>
                <a:defRPr/>
              </a:pPr>
              <a:t>04/12/2023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ADE16-43A6-4592-93DA-84969375480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0715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DAD12-1E9B-42E9-A62F-FD91AAF55E98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0C7F8-7372-4527-84A7-8C56C5DC8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419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DAD12-1E9B-42E9-A62F-FD91AAF55E98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0C7F8-7372-4527-84A7-8C56C5DC8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1871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DAD12-1E9B-42E9-A62F-FD91AAF55E98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0C7F8-7372-4527-84A7-8C56C5DC8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209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>
          <a:xfrm>
            <a:off x="-2117" y="-1588"/>
            <a:ext cx="12194117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5" name="Right Triangle 6"/>
          <p:cNvSpPr/>
          <p:nvPr userDrawn="1"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C48A7-258C-4F4D-A916-3F566581F99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 rot="19555697">
            <a:off x="1568192" y="1689308"/>
            <a:ext cx="6689039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 rot="19552003">
            <a:off x="1951025" y="2420702"/>
            <a:ext cx="8104829" cy="324481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191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22CBF-2D37-46AB-B600-5E7FECE512B1}" type="datetimeFigureOut">
              <a:rPr lang="en-GB"/>
              <a:pPr>
                <a:defRPr/>
              </a:pPr>
              <a:t>04/12/2023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34553-C7A4-46DB-941E-1D52E744471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3506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CECD9-3B63-4270-AD01-8964EFE0963F}" type="datetimeFigureOut">
              <a:rPr lang="en-GB"/>
              <a:pPr>
                <a:defRPr/>
              </a:pPr>
              <a:t>04/12/2023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57AE6-CCA2-4C96-826F-9B8442401E7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83677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1935A-D93B-412F-8202-BDB9317905E3}" type="datetimeFigureOut">
              <a:rPr lang="en-GB"/>
              <a:pPr>
                <a:defRPr/>
              </a:pPr>
              <a:t>04/12/2023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405E5-B3B6-47A1-A12C-3162D1951CB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020" y="5455619"/>
            <a:ext cx="2296364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020" y="6055551"/>
            <a:ext cx="2296364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02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53F01-AC3D-4E6C-9B29-0FD8C824AB9F}" type="datetimeFigureOut">
              <a:rPr lang="en-GB"/>
              <a:pPr>
                <a:defRPr/>
              </a:pPr>
              <a:t>04/12/2023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6F82E-7825-4863-BFB2-5770A8F8D2B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5476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6" name="Right Triangle 17"/>
          <p:cNvSpPr/>
          <p:nvPr userDrawn="1"/>
        </p:nvSpPr>
        <p:spPr>
          <a:xfrm rot="5400000">
            <a:off x="1720851" y="-1720850"/>
            <a:ext cx="6858000" cy="1029970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4E92AD6-4548-4D36-92B5-5FD5FBB4BBA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 rot="19555697">
            <a:off x="1568192" y="1689308"/>
            <a:ext cx="6689039" cy="1204306"/>
          </a:xfrm>
        </p:spPr>
        <p:txBody>
          <a:bodyPr bIns="9144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 rot="19552003">
            <a:off x="1951025" y="2420702"/>
            <a:ext cx="8104829" cy="324481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697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6" name="Freeform 5"/>
          <p:cNvSpPr/>
          <p:nvPr userDrawn="1"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3022A-0461-4E7A-996D-D5964BC9111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 rot="19555697">
            <a:off x="1568192" y="1689308"/>
            <a:ext cx="6689039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 rot="19552003">
            <a:off x="1951025" y="2420702"/>
            <a:ext cx="8104829" cy="324481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876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4233" y="5051426"/>
            <a:ext cx="4766733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8" name="Freeform 7"/>
          <p:cNvSpPr/>
          <p:nvPr/>
        </p:nvSpPr>
        <p:spPr>
          <a:xfrm>
            <a:off x="-2117" y="5051426"/>
            <a:ext cx="12194117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434" y="365126"/>
            <a:ext cx="10028767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434" y="1100138"/>
            <a:ext cx="10028767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818" y="5870576"/>
            <a:ext cx="2901949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B9DEE3A0-99A6-4031-9EB5-C7545B415621}" type="datetimeFigureOut">
              <a:rPr lang="en-GB"/>
              <a:pPr>
                <a:defRPr/>
              </a:pPr>
              <a:t>04/12/2023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533" y="6284914"/>
            <a:ext cx="62992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cap="all" spc="200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400" y="6170614"/>
            <a:ext cx="670984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FBE53B22-9946-4F7A-AEB1-D1D38EDF1B5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72113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panose="020B0604020202020204" pitchFamily="34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DAD12-1E9B-42E9-A62F-FD91AAF55E98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0C7F8-7372-4527-84A7-8C56C5DC8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253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23" y="174759"/>
            <a:ext cx="4968000" cy="2550447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156" y="4387995"/>
            <a:ext cx="433228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156" y="5684982"/>
            <a:ext cx="43688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1583750">
            <a:off x="11027065" y="3967814"/>
            <a:ext cx="1424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Dirty Headline" panose="020B0904070000000000" pitchFamily="34" charset="0"/>
              </a:rPr>
              <a:t>2024</a:t>
            </a:r>
            <a:endParaRPr lang="en-GB" sz="3200" dirty="0">
              <a:solidFill>
                <a:schemeClr val="bg1"/>
              </a:solidFill>
              <a:latin typeface="Dirty Headline" panose="020B090407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913023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38548" t="33357" r="43602" b="22294"/>
          <a:stretch/>
        </p:blipFill>
        <p:spPr>
          <a:xfrm>
            <a:off x="4223524" y="1069303"/>
            <a:ext cx="3864675" cy="54012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38" y="0"/>
            <a:ext cx="10036163" cy="1332000"/>
          </a:xfrm>
          <a:prstGeom prst="rect">
            <a:avLst/>
          </a:prstGeom>
        </p:spPr>
      </p:pic>
      <p:pic>
        <p:nvPicPr>
          <p:cNvPr id="13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88" t="30278" r="47651" b="6968"/>
          <a:stretch/>
        </p:blipFill>
        <p:spPr bwMode="auto">
          <a:xfrm>
            <a:off x="10099687" y="1703339"/>
            <a:ext cx="1267710" cy="453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353" y="1266012"/>
            <a:ext cx="3605203" cy="51385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t="507"/>
          <a:stretch/>
        </p:blipFill>
        <p:spPr>
          <a:xfrm>
            <a:off x="8461757" y="1703338"/>
            <a:ext cx="1264370" cy="453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88686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918" y="-69278"/>
            <a:ext cx="4139543" cy="1030313"/>
          </a:xfrm>
          <a:prstGeom prst="rect">
            <a:avLst/>
          </a:prstGeom>
        </p:spPr>
      </p:pic>
      <p:pic>
        <p:nvPicPr>
          <p:cNvPr id="3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2239" y="893957"/>
            <a:ext cx="1349135" cy="207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41482" y="3163154"/>
            <a:ext cx="1366283" cy="205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1422" y="3163154"/>
            <a:ext cx="1412713" cy="21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63200" y="882377"/>
            <a:ext cx="1363380" cy="209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6184" y="891063"/>
            <a:ext cx="1354393" cy="2078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8260" y="3175457"/>
            <a:ext cx="1399489" cy="214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06570" y="3175458"/>
            <a:ext cx="1371786" cy="210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2601" y="906985"/>
            <a:ext cx="1353720" cy="2062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2042" y="3188486"/>
            <a:ext cx="1391753" cy="2127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9126" y="900717"/>
            <a:ext cx="1387402" cy="212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409036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88"/>
          <a:stretch/>
        </p:blipFill>
        <p:spPr>
          <a:xfrm>
            <a:off x="3106227" y="1908700"/>
            <a:ext cx="5754771" cy="15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79" y="-113660"/>
            <a:ext cx="8131885" cy="190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50487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bg1"/>
                </a:solidFill>
              </a:rPr>
              <a:t>www.readingrampage.org.uk</a:t>
            </a:r>
            <a:endParaRPr lang="en-GB" sz="4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0400" y="3643031"/>
            <a:ext cx="1087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@</a:t>
            </a:r>
            <a:r>
              <a:rPr lang="en-GB" sz="4000" b="1" dirty="0" err="1" smtClean="0"/>
              <a:t>readingrampage</a:t>
            </a:r>
            <a:r>
              <a:rPr lang="en-GB" sz="4000" b="1" dirty="0" smtClean="0"/>
              <a:t>_</a:t>
            </a:r>
          </a:p>
          <a:p>
            <a:pPr algn="ctr"/>
            <a:r>
              <a:rPr lang="en-GB" sz="4000" b="1" dirty="0" smtClean="0"/>
              <a:t>#ReadingRampage2024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4254653853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7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Arial</vt:lpstr>
      <vt:lpstr>Calibri</vt:lpstr>
      <vt:lpstr>Calibri Light</vt:lpstr>
      <vt:lpstr>Dirty Headline</vt:lpstr>
      <vt:lpstr>Franklin Gothic Book</vt:lpstr>
      <vt:lpstr>Franklin Gothic Medium</vt:lpstr>
      <vt:lpstr>Tunga</vt:lpstr>
      <vt:lpstr>Wingdings</vt:lpstr>
      <vt:lpstr>Angles</vt:lpstr>
      <vt:lpstr>Custom Design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Partington</dc:creator>
  <cp:lastModifiedBy>Sonia Dayal</cp:lastModifiedBy>
  <cp:revision>18</cp:revision>
  <dcterms:created xsi:type="dcterms:W3CDTF">2020-01-16T16:01:09Z</dcterms:created>
  <dcterms:modified xsi:type="dcterms:W3CDTF">2023-12-04T13:11:14Z</dcterms:modified>
</cp:coreProperties>
</file>